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6ae8d28f004e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b2fde6047946f4"/>
  </p:sldMasterIdLst>
  <p:sldIdLst>
    <p:sldId xmlns:r="http://schemas.openxmlformats.org/officeDocument/2006/relationships" id="256" r:id="R24a9768bcfa94f4e"/>
    <p:sldId xmlns:r="http://schemas.openxmlformats.org/officeDocument/2006/relationships" id="257" r:id="Rc3eb5b8d790249a4"/>
    <p:sldId xmlns:r="http://schemas.openxmlformats.org/officeDocument/2006/relationships" id="258" r:id="Ra76986be13c148db"/>
    <p:sldId xmlns:r="http://schemas.openxmlformats.org/officeDocument/2006/relationships" id="259" r:id="R127e7bbed6d54155"/>
    <p:sldId xmlns:r="http://schemas.openxmlformats.org/officeDocument/2006/relationships" id="260" r:id="Rd26ba11a7bc5480e"/>
    <p:sldId xmlns:r="http://schemas.openxmlformats.org/officeDocument/2006/relationships" id="261" r:id="Rf37fcbdbfd1f42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2fde6047946f4" /><Relationship Type="http://schemas.openxmlformats.org/officeDocument/2006/relationships/slide" Target="/ppt/slides/slide1.xml" Id="R24a9768bcfa94f4e" /><Relationship Type="http://schemas.openxmlformats.org/officeDocument/2006/relationships/slide" Target="/ppt/slides/slide2.xml" Id="Rc3eb5b8d790249a4" /><Relationship Type="http://schemas.openxmlformats.org/officeDocument/2006/relationships/slide" Target="/ppt/slides/slide3.xml" Id="Ra76986be13c148db" /><Relationship Type="http://schemas.openxmlformats.org/officeDocument/2006/relationships/slide" Target="/ppt/slides/slide4.xml" Id="R127e7bbed6d54155" /><Relationship Type="http://schemas.openxmlformats.org/officeDocument/2006/relationships/slide" Target="/ppt/slides/slide5.xml" Id="Rd26ba11a7bc5480e" /><Relationship Type="http://schemas.openxmlformats.org/officeDocument/2006/relationships/slide" Target="/ppt/slides/slide6.xml" Id="Rf37fcbdbfd1f42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4c0f2e2eda4c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4b14b647e4069" /><Relationship Type="http://schemas.openxmlformats.org/officeDocument/2006/relationships/theme" Target="/ppt/slideMasters/theme/theme1.xml" Id="Rb0cc29a694544f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64b14b647e40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7263462ce4e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47e1a0ca242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4c399f0974b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4d510cf864b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13787406546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3c4aba85b47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 WORK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 WORK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 WORK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 WORK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 WORK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 WORK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112 998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−77 192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−82 812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−11 206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 WORK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913 999 916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 WORK AS</a:t>
            </a:r>
          </a:p>
        </p:txBody>
      </p:sp>
    </p:spTree>
  </p:cSld>
  <p:clrMapOvr>
    <a:masterClrMapping xmlns:a="http://schemas.openxmlformats.org/drawingml/2006/main"/>
  </p:clrMapOvr>
</p:sld>
</file>