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387b32895d4d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8bec13e5684013"/>
  </p:sldMasterIdLst>
  <p:sldIdLst>
    <p:sldId xmlns:r="http://schemas.openxmlformats.org/officeDocument/2006/relationships" id="256" r:id="R82c0aa14faa64c85"/>
    <p:sldId xmlns:r="http://schemas.openxmlformats.org/officeDocument/2006/relationships" id="257" r:id="R00ff68be3d594033"/>
    <p:sldId xmlns:r="http://schemas.openxmlformats.org/officeDocument/2006/relationships" id="258" r:id="Rbf52c20c71cc40fa"/>
    <p:sldId xmlns:r="http://schemas.openxmlformats.org/officeDocument/2006/relationships" id="259" r:id="R82c91c76b9074395"/>
    <p:sldId xmlns:r="http://schemas.openxmlformats.org/officeDocument/2006/relationships" id="260" r:id="Rae8b44405c674ef3"/>
    <p:sldId xmlns:r="http://schemas.openxmlformats.org/officeDocument/2006/relationships" id="261" r:id="R3e32308e64714510"/>
    <p:sldId xmlns:r="http://schemas.openxmlformats.org/officeDocument/2006/relationships" id="262" r:id="R410d41209a6240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8bec13e5684013" /><Relationship Type="http://schemas.openxmlformats.org/officeDocument/2006/relationships/slide" Target="/ppt/slides/slide1.xml" Id="R82c0aa14faa64c85" /><Relationship Type="http://schemas.openxmlformats.org/officeDocument/2006/relationships/slide" Target="/ppt/slides/slide2.xml" Id="R00ff68be3d594033" /><Relationship Type="http://schemas.openxmlformats.org/officeDocument/2006/relationships/slide" Target="/ppt/slides/slide3.xml" Id="Rbf52c20c71cc40fa" /><Relationship Type="http://schemas.openxmlformats.org/officeDocument/2006/relationships/slide" Target="/ppt/slides/slide4.xml" Id="R82c91c76b9074395" /><Relationship Type="http://schemas.openxmlformats.org/officeDocument/2006/relationships/slide" Target="/ppt/slides/slide5.xml" Id="Rae8b44405c674ef3" /><Relationship Type="http://schemas.openxmlformats.org/officeDocument/2006/relationships/slide" Target="/ppt/slides/slide6.xml" Id="R3e32308e64714510" /><Relationship Type="http://schemas.openxmlformats.org/officeDocument/2006/relationships/slide" Target="/ppt/slides/slide7.xml" Id="R410d41209a6240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8ceaa01d3944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b6eaf347244b7" /><Relationship Type="http://schemas.openxmlformats.org/officeDocument/2006/relationships/theme" Target="/ppt/slideMasters/theme/theme1.xml" Id="Rde593bedf0f243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7b6eaf347244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1fc4ee50548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3a2690e0f47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1dbd33e6b4d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d3c1173fa46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662856c7046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1bd7277744e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003e0f1624f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LORENTZEN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TRADING AS ble etablert [år] og holder til i Kabelvåg.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2 033 000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517 044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147 756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23 848 337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33 901 221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SVERRE  –  49,3 %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GUNNAR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ROLF KÅRE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BJØRKEDAL MARIANN HELEN L  –  12,3 %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TRADING AS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SVERRE  –  1,5 %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8310 Kabelvåg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76066330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913 989 708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