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3b1f616bcfe430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7fd674d73c34e17"/>
  </p:sldMasterIdLst>
  <p:sldIdLst>
    <p:sldId xmlns:r="http://schemas.openxmlformats.org/officeDocument/2006/relationships" id="256" r:id="R1eaf5e6b0c8f4ac2"/>
    <p:sldId xmlns:r="http://schemas.openxmlformats.org/officeDocument/2006/relationships" id="257" r:id="Ref9410a84cf144ae"/>
    <p:sldId xmlns:r="http://schemas.openxmlformats.org/officeDocument/2006/relationships" id="258" r:id="Rf0a022f93d3c49ae"/>
    <p:sldId xmlns:r="http://schemas.openxmlformats.org/officeDocument/2006/relationships" id="259" r:id="R6e7c9e2d4e294b0b"/>
    <p:sldId xmlns:r="http://schemas.openxmlformats.org/officeDocument/2006/relationships" id="260" r:id="R407d117ab8de424f"/>
    <p:sldId xmlns:r="http://schemas.openxmlformats.org/officeDocument/2006/relationships" id="261" r:id="R0696bb733d6248a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7fd674d73c34e17" /><Relationship Type="http://schemas.openxmlformats.org/officeDocument/2006/relationships/slide" Target="/ppt/slides/slide1.xml" Id="R1eaf5e6b0c8f4ac2" /><Relationship Type="http://schemas.openxmlformats.org/officeDocument/2006/relationships/slide" Target="/ppt/slides/slide2.xml" Id="Ref9410a84cf144ae" /><Relationship Type="http://schemas.openxmlformats.org/officeDocument/2006/relationships/slide" Target="/ppt/slides/slide3.xml" Id="Rf0a022f93d3c49ae" /><Relationship Type="http://schemas.openxmlformats.org/officeDocument/2006/relationships/slide" Target="/ppt/slides/slide4.xml" Id="R6e7c9e2d4e294b0b" /><Relationship Type="http://schemas.openxmlformats.org/officeDocument/2006/relationships/slide" Target="/ppt/slides/slide5.xml" Id="R407d117ab8de424f" /><Relationship Type="http://schemas.openxmlformats.org/officeDocument/2006/relationships/slide" Target="/ppt/slides/slide6.xml" Id="R0696bb733d6248a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35cc106f8d847d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f95d6475dd74cd0" /><Relationship Type="http://schemas.openxmlformats.org/officeDocument/2006/relationships/theme" Target="/ppt/slideMasters/theme/theme1.xml" Id="Rd6f49b359f634fb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f95d6475dd74cd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ad7a3e0c4480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cda70cb7cee455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7164abcf6478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ed50c009f4487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0415e51d04d7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58981de79d4ae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LORENTZEN TRADING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Storgata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8310 Kabelvåg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76066330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913 989 708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LORENTZEN TRADING AS</a:t>
            </a:r>
          </a:p>
        </p:txBody>
      </p:sp>
    </p:spTree>
  </p:cSld>
  <p:clrMapOvr>
    <a:masterClrMapping xmlns:a="http://schemas.openxmlformats.org/drawingml/2006/main"/>
  </p:clrMapOvr>
</p:sld>
</file>