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ff22959ab54a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42506ede7c414e"/>
  </p:sldMasterIdLst>
  <p:sldIdLst>
    <p:sldId xmlns:r="http://schemas.openxmlformats.org/officeDocument/2006/relationships" id="256" r:id="R928a7b8d64a94e4d"/>
    <p:sldId xmlns:r="http://schemas.openxmlformats.org/officeDocument/2006/relationships" id="257" r:id="R9b7dd71382dc4450"/>
    <p:sldId xmlns:r="http://schemas.openxmlformats.org/officeDocument/2006/relationships" id="258" r:id="Rbd7b6cffde624982"/>
    <p:sldId xmlns:r="http://schemas.openxmlformats.org/officeDocument/2006/relationships" id="259" r:id="R1992d0ca5e3744c4"/>
    <p:sldId xmlns:r="http://schemas.openxmlformats.org/officeDocument/2006/relationships" id="260" r:id="Ra4a07e8128ec47ad"/>
    <p:sldId xmlns:r="http://schemas.openxmlformats.org/officeDocument/2006/relationships" id="261" r:id="R0d22a5d9f3d844e5"/>
    <p:sldId xmlns:r="http://schemas.openxmlformats.org/officeDocument/2006/relationships" id="262" r:id="R0194d550798c46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2506ede7c414e" /><Relationship Type="http://schemas.openxmlformats.org/officeDocument/2006/relationships/slide" Target="/ppt/slides/slide1.xml" Id="R928a7b8d64a94e4d" /><Relationship Type="http://schemas.openxmlformats.org/officeDocument/2006/relationships/slide" Target="/ppt/slides/slide2.xml" Id="R9b7dd71382dc4450" /><Relationship Type="http://schemas.openxmlformats.org/officeDocument/2006/relationships/slide" Target="/ppt/slides/slide3.xml" Id="Rbd7b6cffde624982" /><Relationship Type="http://schemas.openxmlformats.org/officeDocument/2006/relationships/slide" Target="/ppt/slides/slide4.xml" Id="R1992d0ca5e3744c4" /><Relationship Type="http://schemas.openxmlformats.org/officeDocument/2006/relationships/slide" Target="/ppt/slides/slide5.xml" Id="Ra4a07e8128ec47ad" /><Relationship Type="http://schemas.openxmlformats.org/officeDocument/2006/relationships/slide" Target="/ppt/slides/slide6.xml" Id="R0d22a5d9f3d844e5" /><Relationship Type="http://schemas.openxmlformats.org/officeDocument/2006/relationships/slide" Target="/ppt/slides/slide7.xml" Id="R0194d550798c46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1232b37ff46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2b91056c14a18" /><Relationship Type="http://schemas.openxmlformats.org/officeDocument/2006/relationships/theme" Target="/ppt/slideMasters/theme/theme1.xml" Id="Rbf7617672c7c41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c2b91056c14a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e87faa51d4f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a1d84ca294a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8dc15fc4f44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816a71dbf49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33578f357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343f50d194a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6c8ee127347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