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38dfba385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7222a7b934f54"/>
  </p:sldMasterIdLst>
  <p:sldIdLst>
    <p:sldId xmlns:r="http://schemas.openxmlformats.org/officeDocument/2006/relationships" id="256" r:id="Rfccc2019712c4519"/>
    <p:sldId xmlns:r="http://schemas.openxmlformats.org/officeDocument/2006/relationships" id="257" r:id="R7f9300b392314dec"/>
    <p:sldId xmlns:r="http://schemas.openxmlformats.org/officeDocument/2006/relationships" id="258" r:id="R031491ad66d9421b"/>
    <p:sldId xmlns:r="http://schemas.openxmlformats.org/officeDocument/2006/relationships" id="259" r:id="R4c719270962340bd"/>
    <p:sldId xmlns:r="http://schemas.openxmlformats.org/officeDocument/2006/relationships" id="260" r:id="R007ea3514dc7425a"/>
    <p:sldId xmlns:r="http://schemas.openxmlformats.org/officeDocument/2006/relationships" id="261" r:id="R4f24c586ff554c97"/>
    <p:sldId xmlns:r="http://schemas.openxmlformats.org/officeDocument/2006/relationships" id="262" r:id="R950d835a5fdc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7222a7b934f54" /><Relationship Type="http://schemas.openxmlformats.org/officeDocument/2006/relationships/slide" Target="/ppt/slides/slide1.xml" Id="Rfccc2019712c4519" /><Relationship Type="http://schemas.openxmlformats.org/officeDocument/2006/relationships/slide" Target="/ppt/slides/slide2.xml" Id="R7f9300b392314dec" /><Relationship Type="http://schemas.openxmlformats.org/officeDocument/2006/relationships/slide" Target="/ppt/slides/slide3.xml" Id="R031491ad66d9421b" /><Relationship Type="http://schemas.openxmlformats.org/officeDocument/2006/relationships/slide" Target="/ppt/slides/slide4.xml" Id="R4c719270962340bd" /><Relationship Type="http://schemas.openxmlformats.org/officeDocument/2006/relationships/slide" Target="/ppt/slides/slide5.xml" Id="R007ea3514dc7425a" /><Relationship Type="http://schemas.openxmlformats.org/officeDocument/2006/relationships/slide" Target="/ppt/slides/slide6.xml" Id="R4f24c586ff554c97" /><Relationship Type="http://schemas.openxmlformats.org/officeDocument/2006/relationships/slide" Target="/ppt/slides/slide7.xml" Id="R950d835a5fdc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6d1f0854f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e5a4867aa4e7b" /><Relationship Type="http://schemas.openxmlformats.org/officeDocument/2006/relationships/theme" Target="/ppt/slideMasters/theme/theme1.xml" Id="R46f5bf1265a6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e5a4867aa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e6af82a3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2e4d62890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6a35b92d4c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2ddb5d274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37aa884b42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b1f29912a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7f0d3cd93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