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ac5602f1c240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4807420e9f4219"/>
  </p:sldMasterIdLst>
  <p:sldIdLst>
    <p:sldId xmlns:r="http://schemas.openxmlformats.org/officeDocument/2006/relationships" id="256" r:id="R8465db6431954969"/>
    <p:sldId xmlns:r="http://schemas.openxmlformats.org/officeDocument/2006/relationships" id="257" r:id="R82d715004d7b4b42"/>
    <p:sldId xmlns:r="http://schemas.openxmlformats.org/officeDocument/2006/relationships" id="258" r:id="R7cfbda0bc3b346b9"/>
    <p:sldId xmlns:r="http://schemas.openxmlformats.org/officeDocument/2006/relationships" id="259" r:id="Ra5517ec79e244841"/>
    <p:sldId xmlns:r="http://schemas.openxmlformats.org/officeDocument/2006/relationships" id="260" r:id="R13a596de35e74d25"/>
    <p:sldId xmlns:r="http://schemas.openxmlformats.org/officeDocument/2006/relationships" id="261" r:id="Ra1ee77d8475d40cf"/>
    <p:sldId xmlns:r="http://schemas.openxmlformats.org/officeDocument/2006/relationships" id="262" r:id="R1f73d19bad2241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4807420e9f4219" /><Relationship Type="http://schemas.openxmlformats.org/officeDocument/2006/relationships/slide" Target="/ppt/slides/slide1.xml" Id="R8465db6431954969" /><Relationship Type="http://schemas.openxmlformats.org/officeDocument/2006/relationships/slide" Target="/ppt/slides/slide2.xml" Id="R82d715004d7b4b42" /><Relationship Type="http://schemas.openxmlformats.org/officeDocument/2006/relationships/slide" Target="/ppt/slides/slide3.xml" Id="R7cfbda0bc3b346b9" /><Relationship Type="http://schemas.openxmlformats.org/officeDocument/2006/relationships/slide" Target="/ppt/slides/slide4.xml" Id="Ra5517ec79e244841" /><Relationship Type="http://schemas.openxmlformats.org/officeDocument/2006/relationships/slide" Target="/ppt/slides/slide5.xml" Id="R13a596de35e74d25" /><Relationship Type="http://schemas.openxmlformats.org/officeDocument/2006/relationships/slide" Target="/ppt/slides/slide6.xml" Id="Ra1ee77d8475d40cf" /><Relationship Type="http://schemas.openxmlformats.org/officeDocument/2006/relationships/slide" Target="/ppt/slides/slide7.xml" Id="R1f73d19bad2241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8ee02283b94a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8a2ae26fc4a25" /><Relationship Type="http://schemas.openxmlformats.org/officeDocument/2006/relationships/theme" Target="/ppt/slideMasters/theme/theme1.xml" Id="Radf831ad60924c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48a2ae26fc4a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953f920264c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20a933adc4c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7c0f84e2a4a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5da0e32d946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67f7d970349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d7443c9554f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1dbc441b941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NIMLAS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NIMLAS NORWAY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65 125 288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−17 937 926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37 995 915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805 146 233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2 270 681 793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KONSTEL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Kjellstadveien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3402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913 951 069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