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b625069204942c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38ed9f615114d90"/>
  </p:sldMasterIdLst>
  <p:sldIdLst>
    <p:sldId xmlns:r="http://schemas.openxmlformats.org/officeDocument/2006/relationships" id="256" r:id="Rcbfcd2e1ca164cfb"/>
    <p:sldId xmlns:r="http://schemas.openxmlformats.org/officeDocument/2006/relationships" id="257" r:id="R1d6914844ec84612"/>
    <p:sldId xmlns:r="http://schemas.openxmlformats.org/officeDocument/2006/relationships" id="258" r:id="Rc34ba1bc04ce4d53"/>
    <p:sldId xmlns:r="http://schemas.openxmlformats.org/officeDocument/2006/relationships" id="259" r:id="R69726344eed043fc"/>
    <p:sldId xmlns:r="http://schemas.openxmlformats.org/officeDocument/2006/relationships" id="260" r:id="Rb9776424ef774f14"/>
    <p:sldId xmlns:r="http://schemas.openxmlformats.org/officeDocument/2006/relationships" id="261" r:id="R17d752988e1a4cf0"/>
    <p:sldId xmlns:r="http://schemas.openxmlformats.org/officeDocument/2006/relationships" id="262" r:id="R47e57d07f4b9493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38ed9f615114d90" /><Relationship Type="http://schemas.openxmlformats.org/officeDocument/2006/relationships/slide" Target="/ppt/slides/slide1.xml" Id="Rcbfcd2e1ca164cfb" /><Relationship Type="http://schemas.openxmlformats.org/officeDocument/2006/relationships/slide" Target="/ppt/slides/slide2.xml" Id="R1d6914844ec84612" /><Relationship Type="http://schemas.openxmlformats.org/officeDocument/2006/relationships/slide" Target="/ppt/slides/slide3.xml" Id="Rc34ba1bc04ce4d53" /><Relationship Type="http://schemas.openxmlformats.org/officeDocument/2006/relationships/slide" Target="/ppt/slides/slide4.xml" Id="R69726344eed043fc" /><Relationship Type="http://schemas.openxmlformats.org/officeDocument/2006/relationships/slide" Target="/ppt/slides/slide5.xml" Id="Rb9776424ef774f14" /><Relationship Type="http://schemas.openxmlformats.org/officeDocument/2006/relationships/slide" Target="/ppt/slides/slide6.xml" Id="R17d752988e1a4cf0" /><Relationship Type="http://schemas.openxmlformats.org/officeDocument/2006/relationships/slide" Target="/ppt/slides/slide7.xml" Id="R47e57d07f4b9493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c1ceb93cf324ac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f619306a8e4a01" /><Relationship Type="http://schemas.openxmlformats.org/officeDocument/2006/relationships/theme" Target="/ppt/slideMasters/theme/theme1.xml" Id="R8143c9ccbe444cb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2f619306a8e4a0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e57bbe5184488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69957bb39741a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78930206e3472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66d5b1c3274c5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6324ec74ce4b5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884066719e4b5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35c1945059481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5M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5M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5M HOLDING AS ble etablert [år] og holder til i Verdal.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5M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5M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5M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−128 868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1 228 083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12 435 076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12 435 076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5M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HYNNE MORTEN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5M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Bakkegata 13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7654 Verdal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morten.hynne@grande-entreprenor.no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913 940 121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5M HOLDING AS</a:t>
            </a:r>
          </a:p>
        </p:txBody>
      </p:sp>
    </p:spTree>
  </p:cSld>
  <p:clrMapOvr>
    <a:masterClrMapping xmlns:a="http://schemas.openxmlformats.org/drawingml/2006/main"/>
  </p:clrMapOvr>
</p:sld>
</file>