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5cd3efa5246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b1992847b4f3a"/>
  </p:sldMasterIdLst>
  <p:sldIdLst>
    <p:sldId xmlns:r="http://schemas.openxmlformats.org/officeDocument/2006/relationships" id="256" r:id="Rd54b75a39b654bb1"/>
    <p:sldId xmlns:r="http://schemas.openxmlformats.org/officeDocument/2006/relationships" id="257" r:id="R12e43a4f49094076"/>
    <p:sldId xmlns:r="http://schemas.openxmlformats.org/officeDocument/2006/relationships" id="258" r:id="R725b7a5f0e244362"/>
    <p:sldId xmlns:r="http://schemas.openxmlformats.org/officeDocument/2006/relationships" id="259" r:id="R2435c78581844942"/>
    <p:sldId xmlns:r="http://schemas.openxmlformats.org/officeDocument/2006/relationships" id="260" r:id="R8ae8fcf0ee144ae3"/>
    <p:sldId xmlns:r="http://schemas.openxmlformats.org/officeDocument/2006/relationships" id="261" r:id="Rde164160647a499e"/>
    <p:sldId xmlns:r="http://schemas.openxmlformats.org/officeDocument/2006/relationships" id="262" r:id="Rf0964bb654d5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b1992847b4f3a" /><Relationship Type="http://schemas.openxmlformats.org/officeDocument/2006/relationships/slide" Target="/ppt/slides/slide1.xml" Id="Rd54b75a39b654bb1" /><Relationship Type="http://schemas.openxmlformats.org/officeDocument/2006/relationships/slide" Target="/ppt/slides/slide2.xml" Id="R12e43a4f49094076" /><Relationship Type="http://schemas.openxmlformats.org/officeDocument/2006/relationships/slide" Target="/ppt/slides/slide3.xml" Id="R725b7a5f0e244362" /><Relationship Type="http://schemas.openxmlformats.org/officeDocument/2006/relationships/slide" Target="/ppt/slides/slide4.xml" Id="R2435c78581844942" /><Relationship Type="http://schemas.openxmlformats.org/officeDocument/2006/relationships/slide" Target="/ppt/slides/slide5.xml" Id="R8ae8fcf0ee144ae3" /><Relationship Type="http://schemas.openxmlformats.org/officeDocument/2006/relationships/slide" Target="/ppt/slides/slide6.xml" Id="Rde164160647a499e" /><Relationship Type="http://schemas.openxmlformats.org/officeDocument/2006/relationships/slide" Target="/ppt/slides/slide7.xml" Id="Rf0964bb654d5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e96979251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c14c7d9a6476b" /><Relationship Type="http://schemas.openxmlformats.org/officeDocument/2006/relationships/theme" Target="/ppt/slideMasters/theme/theme1.xml" Id="Rd4bdcb527d2d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c14c7d9a647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220340d2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02ec9c9bf48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2720461548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929db397346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e9091318940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8593646aa46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b3be27377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MARIA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MARIA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MARIA GJERTSEN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913 877 950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