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06609ad504c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abb43b6904cb1"/>
  </p:sldMasterIdLst>
  <p:sldIdLst>
    <p:sldId xmlns:r="http://schemas.openxmlformats.org/officeDocument/2006/relationships" id="256" r:id="R40bb1cd0b1024b19"/>
    <p:sldId xmlns:r="http://schemas.openxmlformats.org/officeDocument/2006/relationships" id="257" r:id="R9bcb34c3e16b4ad0"/>
    <p:sldId xmlns:r="http://schemas.openxmlformats.org/officeDocument/2006/relationships" id="258" r:id="R018541a4e8934427"/>
    <p:sldId xmlns:r="http://schemas.openxmlformats.org/officeDocument/2006/relationships" id="259" r:id="Rf9933aff4b394686"/>
    <p:sldId xmlns:r="http://schemas.openxmlformats.org/officeDocument/2006/relationships" id="260" r:id="R41d82eb1fc7b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abb43b6904cb1" /><Relationship Type="http://schemas.openxmlformats.org/officeDocument/2006/relationships/slide" Target="/ppt/slides/slide1.xml" Id="R40bb1cd0b1024b19" /><Relationship Type="http://schemas.openxmlformats.org/officeDocument/2006/relationships/slide" Target="/ppt/slides/slide2.xml" Id="R9bcb34c3e16b4ad0" /><Relationship Type="http://schemas.openxmlformats.org/officeDocument/2006/relationships/slide" Target="/ppt/slides/slide3.xml" Id="R018541a4e8934427" /><Relationship Type="http://schemas.openxmlformats.org/officeDocument/2006/relationships/slide" Target="/ppt/slides/slide4.xml" Id="Rf9933aff4b394686" /><Relationship Type="http://schemas.openxmlformats.org/officeDocument/2006/relationships/slide" Target="/ppt/slides/slide5.xml" Id="R41d82eb1fc7b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29d7e66544d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63eda17424e3a" /><Relationship Type="http://schemas.openxmlformats.org/officeDocument/2006/relationships/theme" Target="/ppt/slideMasters/theme/theme1.xml" Id="Rb1acd3d0a62e4a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663eda17424e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63bf3db24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9b039bcac44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de43ab44d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5a166848e4e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349a4e8a9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SITE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SITE MANAGEMENT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913 876 237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SITE MANAGEMENT AS</a:t>
            </a:r>
          </a:p>
        </p:txBody>
      </p:sp>
    </p:spTree>
  </p:cSld>
  <p:clrMapOvr>
    <a:masterClrMapping xmlns:a="http://schemas.openxmlformats.org/drawingml/2006/main"/>
  </p:clrMapOvr>
</p:sld>
</file>