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b540beef274e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14e121455844c5"/>
  </p:sldMasterIdLst>
  <p:sldIdLst>
    <p:sldId xmlns:r="http://schemas.openxmlformats.org/officeDocument/2006/relationships" id="256" r:id="Rd15f0f51ce8e42de"/>
    <p:sldId xmlns:r="http://schemas.openxmlformats.org/officeDocument/2006/relationships" id="257" r:id="R2c8d2e63f7cd4067"/>
    <p:sldId xmlns:r="http://schemas.openxmlformats.org/officeDocument/2006/relationships" id="258" r:id="R6f4eca9b270f44fc"/>
    <p:sldId xmlns:r="http://schemas.openxmlformats.org/officeDocument/2006/relationships" id="259" r:id="Ref7ab24324ec436c"/>
    <p:sldId xmlns:r="http://schemas.openxmlformats.org/officeDocument/2006/relationships" id="260" r:id="R70fa07d843d44687"/>
    <p:sldId xmlns:r="http://schemas.openxmlformats.org/officeDocument/2006/relationships" id="261" r:id="R02aa34ba0b5043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14e121455844c5" /><Relationship Type="http://schemas.openxmlformats.org/officeDocument/2006/relationships/slide" Target="/ppt/slides/slide1.xml" Id="Rd15f0f51ce8e42de" /><Relationship Type="http://schemas.openxmlformats.org/officeDocument/2006/relationships/slide" Target="/ppt/slides/slide2.xml" Id="R2c8d2e63f7cd4067" /><Relationship Type="http://schemas.openxmlformats.org/officeDocument/2006/relationships/slide" Target="/ppt/slides/slide3.xml" Id="R6f4eca9b270f44fc" /><Relationship Type="http://schemas.openxmlformats.org/officeDocument/2006/relationships/slide" Target="/ppt/slides/slide4.xml" Id="Ref7ab24324ec436c" /><Relationship Type="http://schemas.openxmlformats.org/officeDocument/2006/relationships/slide" Target="/ppt/slides/slide5.xml" Id="R70fa07d843d44687" /><Relationship Type="http://schemas.openxmlformats.org/officeDocument/2006/relationships/slide" Target="/ppt/slides/slide6.xml" Id="R02aa34ba0b5043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11b088761c4c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f8f136a4c540f0" /><Relationship Type="http://schemas.openxmlformats.org/officeDocument/2006/relationships/theme" Target="/ppt/slideMasters/theme/theme1.xml" Id="R08cce80a8feb42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f8f136a4c540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a2dd95937a4e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5a3efdf6849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0bed7b396245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65718a48c64e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7273b17f7944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bda607a19645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PRESTEVEGEN BB3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PRESTEVEGEN BB3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PRESTEVEGEN BB3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PRESTEVEGEN BB3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PRESTEVEGEN BB3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PRESTEVEGEN BB3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126 889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126 392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5 993 475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6 135 779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PRESTEVEGEN BB3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913 834 801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PRESTEVEGEN BB3 AS</a:t>
            </a:r>
          </a:p>
        </p:txBody>
      </p:sp>
    </p:spTree>
  </p:cSld>
  <p:clrMapOvr>
    <a:masterClrMapping xmlns:a="http://schemas.openxmlformats.org/drawingml/2006/main"/>
  </p:clrMapOvr>
</p:sld>
</file>