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5911698e0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6493a2b384e5e"/>
  </p:sldMasterIdLst>
  <p:sldIdLst>
    <p:sldId xmlns:r="http://schemas.openxmlformats.org/officeDocument/2006/relationships" id="256" r:id="R8d204dfa28c644fd"/>
    <p:sldId xmlns:r="http://schemas.openxmlformats.org/officeDocument/2006/relationships" id="257" r:id="R65cc97135a714084"/>
    <p:sldId xmlns:r="http://schemas.openxmlformats.org/officeDocument/2006/relationships" id="258" r:id="R4f4aac2ac1234acc"/>
    <p:sldId xmlns:r="http://schemas.openxmlformats.org/officeDocument/2006/relationships" id="259" r:id="R57c0cfc6b9eb4a41"/>
    <p:sldId xmlns:r="http://schemas.openxmlformats.org/officeDocument/2006/relationships" id="260" r:id="R3356f8db8aab4a9c"/>
    <p:sldId xmlns:r="http://schemas.openxmlformats.org/officeDocument/2006/relationships" id="261" r:id="R78fbd984629647c3"/>
    <p:sldId xmlns:r="http://schemas.openxmlformats.org/officeDocument/2006/relationships" id="262" r:id="Ra4d55524c32a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6493a2b384e5e" /><Relationship Type="http://schemas.openxmlformats.org/officeDocument/2006/relationships/slide" Target="/ppt/slides/slide1.xml" Id="R8d204dfa28c644fd" /><Relationship Type="http://schemas.openxmlformats.org/officeDocument/2006/relationships/slide" Target="/ppt/slides/slide2.xml" Id="R65cc97135a714084" /><Relationship Type="http://schemas.openxmlformats.org/officeDocument/2006/relationships/slide" Target="/ppt/slides/slide3.xml" Id="R4f4aac2ac1234acc" /><Relationship Type="http://schemas.openxmlformats.org/officeDocument/2006/relationships/slide" Target="/ppt/slides/slide4.xml" Id="R57c0cfc6b9eb4a41" /><Relationship Type="http://schemas.openxmlformats.org/officeDocument/2006/relationships/slide" Target="/ppt/slides/slide5.xml" Id="R3356f8db8aab4a9c" /><Relationship Type="http://schemas.openxmlformats.org/officeDocument/2006/relationships/slide" Target="/ppt/slides/slide6.xml" Id="R78fbd984629647c3" /><Relationship Type="http://schemas.openxmlformats.org/officeDocument/2006/relationships/slide" Target="/ppt/slides/slide7.xml" Id="Ra4d55524c32a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f419522f6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3541250a4408" /><Relationship Type="http://schemas.openxmlformats.org/officeDocument/2006/relationships/theme" Target="/ppt/slideMasters/theme/theme1.xml" Id="R7f2b805e38bb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e3541250a44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826dcf7b2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cbccd189d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c8849b91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4873232f9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b89a207e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8ebc069014b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a29f2e0fb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LØTEN GLASS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LØTEN GLASS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555 134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VITREA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LØTEN GLASS EIENDOM AS</a:t>
            </a:r>
          </a:p>
        </p:txBody>
      </p:sp>
    </p:spTree>
  </p:cSld>
  <p:clrMapOvr>
    <a:masterClrMapping xmlns:a="http://schemas.openxmlformats.org/drawingml/2006/main"/>
  </p:clrMapOvr>
</p:sld>
</file>