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b2eb6a23414f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6fc87cbe84ada"/>
  </p:sldMasterIdLst>
  <p:sldIdLst>
    <p:sldId xmlns:r="http://schemas.openxmlformats.org/officeDocument/2006/relationships" id="256" r:id="Re7dd0df5bd734b75"/>
    <p:sldId xmlns:r="http://schemas.openxmlformats.org/officeDocument/2006/relationships" id="257" r:id="Rfd3531061b854e81"/>
    <p:sldId xmlns:r="http://schemas.openxmlformats.org/officeDocument/2006/relationships" id="258" r:id="Re1585ce6c3924917"/>
    <p:sldId xmlns:r="http://schemas.openxmlformats.org/officeDocument/2006/relationships" id="259" r:id="Rf57096924a164d19"/>
    <p:sldId xmlns:r="http://schemas.openxmlformats.org/officeDocument/2006/relationships" id="260" r:id="R9757833a66ca4dce"/>
    <p:sldId xmlns:r="http://schemas.openxmlformats.org/officeDocument/2006/relationships" id="261" r:id="Ra90848a5fd9e43c4"/>
    <p:sldId xmlns:r="http://schemas.openxmlformats.org/officeDocument/2006/relationships" id="262" r:id="R0c0fa5e5bfbf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6fc87cbe84ada" /><Relationship Type="http://schemas.openxmlformats.org/officeDocument/2006/relationships/slide" Target="/ppt/slides/slide1.xml" Id="Re7dd0df5bd734b75" /><Relationship Type="http://schemas.openxmlformats.org/officeDocument/2006/relationships/slide" Target="/ppt/slides/slide2.xml" Id="Rfd3531061b854e81" /><Relationship Type="http://schemas.openxmlformats.org/officeDocument/2006/relationships/slide" Target="/ppt/slides/slide3.xml" Id="Re1585ce6c3924917" /><Relationship Type="http://schemas.openxmlformats.org/officeDocument/2006/relationships/slide" Target="/ppt/slides/slide4.xml" Id="Rf57096924a164d19" /><Relationship Type="http://schemas.openxmlformats.org/officeDocument/2006/relationships/slide" Target="/ppt/slides/slide5.xml" Id="R9757833a66ca4dce" /><Relationship Type="http://schemas.openxmlformats.org/officeDocument/2006/relationships/slide" Target="/ppt/slides/slide6.xml" Id="Ra90848a5fd9e43c4" /><Relationship Type="http://schemas.openxmlformats.org/officeDocument/2006/relationships/slide" Target="/ppt/slides/slide7.xml" Id="R0c0fa5e5bfbf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4a5674596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104702c4a49b9" /><Relationship Type="http://schemas.openxmlformats.org/officeDocument/2006/relationships/theme" Target="/ppt/slideMasters/theme/theme1.xml" Id="Rf8e386915be5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b104702c4a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784bb4b68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2df5144d0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6a080d99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e5087b0d9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1cc6f999a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495678acb46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cd9b4f8f1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FRIKASA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FRIKASA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12 372 757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12 437 290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BERENTS FRIDTJOF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Skådalsveien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913 784 367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FRIKASA AS</a:t>
            </a:r>
          </a:p>
        </p:txBody>
      </p:sp>
    </p:spTree>
  </p:cSld>
  <p:clrMapOvr>
    <a:masterClrMapping xmlns:a="http://schemas.openxmlformats.org/drawingml/2006/main"/>
  </p:clrMapOvr>
</p:sld>
</file>