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48f46b767942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409272a0414c16"/>
  </p:sldMasterIdLst>
  <p:sldIdLst>
    <p:sldId xmlns:r="http://schemas.openxmlformats.org/officeDocument/2006/relationships" id="256" r:id="Rf18fc08e75e94103"/>
    <p:sldId xmlns:r="http://schemas.openxmlformats.org/officeDocument/2006/relationships" id="257" r:id="Rb5b7aff62f7841bb"/>
    <p:sldId xmlns:r="http://schemas.openxmlformats.org/officeDocument/2006/relationships" id="258" r:id="Rec022b2887d644bb"/>
    <p:sldId xmlns:r="http://schemas.openxmlformats.org/officeDocument/2006/relationships" id="259" r:id="R10bb40c8ab42494d"/>
    <p:sldId xmlns:r="http://schemas.openxmlformats.org/officeDocument/2006/relationships" id="260" r:id="R68c29a98251e4527"/>
    <p:sldId xmlns:r="http://schemas.openxmlformats.org/officeDocument/2006/relationships" id="261" r:id="Rbdea5eda57404b87"/>
    <p:sldId xmlns:r="http://schemas.openxmlformats.org/officeDocument/2006/relationships" id="262" r:id="R81aa74d848f240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409272a0414c16" /><Relationship Type="http://schemas.openxmlformats.org/officeDocument/2006/relationships/slide" Target="/ppt/slides/slide1.xml" Id="Rf18fc08e75e94103" /><Relationship Type="http://schemas.openxmlformats.org/officeDocument/2006/relationships/slide" Target="/ppt/slides/slide2.xml" Id="Rb5b7aff62f7841bb" /><Relationship Type="http://schemas.openxmlformats.org/officeDocument/2006/relationships/slide" Target="/ppt/slides/slide3.xml" Id="Rec022b2887d644bb" /><Relationship Type="http://schemas.openxmlformats.org/officeDocument/2006/relationships/slide" Target="/ppt/slides/slide4.xml" Id="R10bb40c8ab42494d" /><Relationship Type="http://schemas.openxmlformats.org/officeDocument/2006/relationships/slide" Target="/ppt/slides/slide5.xml" Id="R68c29a98251e4527" /><Relationship Type="http://schemas.openxmlformats.org/officeDocument/2006/relationships/slide" Target="/ppt/slides/slide6.xml" Id="Rbdea5eda57404b87" /><Relationship Type="http://schemas.openxmlformats.org/officeDocument/2006/relationships/slide" Target="/ppt/slides/slide7.xml" Id="R81aa74d848f240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3d0c70d1dd4e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db6c1ea9e493a" /><Relationship Type="http://schemas.openxmlformats.org/officeDocument/2006/relationships/theme" Target="/ppt/slideMasters/theme/theme1.xml" Id="Rc0ee6be00a084e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2db6c1ea9e49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c3bc911e347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f1e95977349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ef8875e2a4a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b409e580b4e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ae9283a974b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9e1e207394c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901a2f97b43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HERMANN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HERMANN HOLDING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−588 329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40 686 013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39 029 849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44 895 145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HERMANN ERLING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913 775 821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