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d45e1d4854a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0bbc2beb694bd9"/>
  </p:sldMasterIdLst>
  <p:sldIdLst>
    <p:sldId xmlns:r="http://schemas.openxmlformats.org/officeDocument/2006/relationships" id="256" r:id="Rfca58bb4b17c4455"/>
    <p:sldId xmlns:r="http://schemas.openxmlformats.org/officeDocument/2006/relationships" id="257" r:id="R9a176da7cc0a46c9"/>
    <p:sldId xmlns:r="http://schemas.openxmlformats.org/officeDocument/2006/relationships" id="258" r:id="R2ab75ed4cd344764"/>
    <p:sldId xmlns:r="http://schemas.openxmlformats.org/officeDocument/2006/relationships" id="259" r:id="R062f6b20ad2848dc"/>
    <p:sldId xmlns:r="http://schemas.openxmlformats.org/officeDocument/2006/relationships" id="260" r:id="Rc27a7fec099a40c0"/>
    <p:sldId xmlns:r="http://schemas.openxmlformats.org/officeDocument/2006/relationships" id="261" r:id="R97d06a4367484d67"/>
    <p:sldId xmlns:r="http://schemas.openxmlformats.org/officeDocument/2006/relationships" id="262" r:id="R1d2ab5404aec4a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bbc2beb694bd9" /><Relationship Type="http://schemas.openxmlformats.org/officeDocument/2006/relationships/slide" Target="/ppt/slides/slide1.xml" Id="Rfca58bb4b17c4455" /><Relationship Type="http://schemas.openxmlformats.org/officeDocument/2006/relationships/slide" Target="/ppt/slides/slide2.xml" Id="R9a176da7cc0a46c9" /><Relationship Type="http://schemas.openxmlformats.org/officeDocument/2006/relationships/slide" Target="/ppt/slides/slide3.xml" Id="R2ab75ed4cd344764" /><Relationship Type="http://schemas.openxmlformats.org/officeDocument/2006/relationships/slide" Target="/ppt/slides/slide4.xml" Id="R062f6b20ad2848dc" /><Relationship Type="http://schemas.openxmlformats.org/officeDocument/2006/relationships/slide" Target="/ppt/slides/slide5.xml" Id="Rc27a7fec099a40c0" /><Relationship Type="http://schemas.openxmlformats.org/officeDocument/2006/relationships/slide" Target="/ppt/slides/slide6.xml" Id="R97d06a4367484d67" /><Relationship Type="http://schemas.openxmlformats.org/officeDocument/2006/relationships/slide" Target="/ppt/slides/slide7.xml" Id="R1d2ab5404aec4a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cffe3c6d8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4fa247d344a5" /><Relationship Type="http://schemas.openxmlformats.org/officeDocument/2006/relationships/theme" Target="/ppt/slideMasters/theme/theme1.xml" Id="R8d1ef3cb894e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44fa247d344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5b1d5bf33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0b541b4f40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614e1f8e143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6c56cd0f6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e34de9c73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6f454c28f46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7307dc675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CGB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CGB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4 736 059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4 743 918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BERTHELSEN CARL-GEORG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Knarreviktoppen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913 745 221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CGB HOLDING AS</a:t>
            </a:r>
          </a:p>
        </p:txBody>
      </p:sp>
    </p:spTree>
  </p:cSld>
  <p:clrMapOvr>
    <a:masterClrMapping xmlns:a="http://schemas.openxmlformats.org/drawingml/2006/main"/>
  </p:clrMapOvr>
</p:sld>
</file>