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ea5ae0b0e84c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d4cc9bc2294849"/>
  </p:sldMasterIdLst>
  <p:sldIdLst>
    <p:sldId xmlns:r="http://schemas.openxmlformats.org/officeDocument/2006/relationships" id="256" r:id="R8e300205090148d7"/>
    <p:sldId xmlns:r="http://schemas.openxmlformats.org/officeDocument/2006/relationships" id="257" r:id="Ra5614d2b2d284c7a"/>
    <p:sldId xmlns:r="http://schemas.openxmlformats.org/officeDocument/2006/relationships" id="258" r:id="Rc83650d631c14ea8"/>
    <p:sldId xmlns:r="http://schemas.openxmlformats.org/officeDocument/2006/relationships" id="259" r:id="Rf95df84904c041a4"/>
    <p:sldId xmlns:r="http://schemas.openxmlformats.org/officeDocument/2006/relationships" id="260" r:id="Re3cad9165dba4250"/>
    <p:sldId xmlns:r="http://schemas.openxmlformats.org/officeDocument/2006/relationships" id="261" r:id="R6c6d4c938df240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d4cc9bc2294849" /><Relationship Type="http://schemas.openxmlformats.org/officeDocument/2006/relationships/slide" Target="/ppt/slides/slide1.xml" Id="R8e300205090148d7" /><Relationship Type="http://schemas.openxmlformats.org/officeDocument/2006/relationships/slide" Target="/ppt/slides/slide2.xml" Id="Ra5614d2b2d284c7a" /><Relationship Type="http://schemas.openxmlformats.org/officeDocument/2006/relationships/slide" Target="/ppt/slides/slide3.xml" Id="Rc83650d631c14ea8" /><Relationship Type="http://schemas.openxmlformats.org/officeDocument/2006/relationships/slide" Target="/ppt/slides/slide4.xml" Id="Rf95df84904c041a4" /><Relationship Type="http://schemas.openxmlformats.org/officeDocument/2006/relationships/slide" Target="/ppt/slides/slide5.xml" Id="Re3cad9165dba4250" /><Relationship Type="http://schemas.openxmlformats.org/officeDocument/2006/relationships/slide" Target="/ppt/slides/slide6.xml" Id="R6c6d4c938df240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09ed19568742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539f7608f40d1" /><Relationship Type="http://schemas.openxmlformats.org/officeDocument/2006/relationships/theme" Target="/ppt/slideMasters/theme/theme1.xml" Id="R987c93dc93e149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8539f7608f40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73c50244d46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a734e82a54d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11eb130b347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752988d5340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11ca2071749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09d2b082440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ZEENN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ZEENN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597 576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−438 105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136 657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913 732 995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ZEENN AS</a:t>
            </a:r>
          </a:p>
        </p:txBody>
      </p:sp>
    </p:spTree>
  </p:cSld>
  <p:clrMapOvr>
    <a:masterClrMapping xmlns:a="http://schemas.openxmlformats.org/drawingml/2006/main"/>
  </p:clrMapOvr>
</p:sld>
</file>