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23b9513bb648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15cc19e6af432d"/>
  </p:sldMasterIdLst>
  <p:sldIdLst>
    <p:sldId xmlns:r="http://schemas.openxmlformats.org/officeDocument/2006/relationships" id="256" r:id="Raedf1a323ba2488d"/>
    <p:sldId xmlns:r="http://schemas.openxmlformats.org/officeDocument/2006/relationships" id="257" r:id="R47d885369462492a"/>
    <p:sldId xmlns:r="http://schemas.openxmlformats.org/officeDocument/2006/relationships" id="258" r:id="R2867999472fd404b"/>
    <p:sldId xmlns:r="http://schemas.openxmlformats.org/officeDocument/2006/relationships" id="259" r:id="R39ccfe66f66c4fef"/>
    <p:sldId xmlns:r="http://schemas.openxmlformats.org/officeDocument/2006/relationships" id="260" r:id="R1230f56862104fcb"/>
    <p:sldId xmlns:r="http://schemas.openxmlformats.org/officeDocument/2006/relationships" id="261" r:id="R3264ddd24e5f47fc"/>
    <p:sldId xmlns:r="http://schemas.openxmlformats.org/officeDocument/2006/relationships" id="262" r:id="R3a44cc08d4fe41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15cc19e6af432d" /><Relationship Type="http://schemas.openxmlformats.org/officeDocument/2006/relationships/slide" Target="/ppt/slides/slide1.xml" Id="Raedf1a323ba2488d" /><Relationship Type="http://schemas.openxmlformats.org/officeDocument/2006/relationships/slide" Target="/ppt/slides/slide2.xml" Id="R47d885369462492a" /><Relationship Type="http://schemas.openxmlformats.org/officeDocument/2006/relationships/slide" Target="/ppt/slides/slide3.xml" Id="R2867999472fd404b" /><Relationship Type="http://schemas.openxmlformats.org/officeDocument/2006/relationships/slide" Target="/ppt/slides/slide4.xml" Id="R39ccfe66f66c4fef" /><Relationship Type="http://schemas.openxmlformats.org/officeDocument/2006/relationships/slide" Target="/ppt/slides/slide5.xml" Id="R1230f56862104fcb" /><Relationship Type="http://schemas.openxmlformats.org/officeDocument/2006/relationships/slide" Target="/ppt/slides/slide6.xml" Id="R3264ddd24e5f47fc" /><Relationship Type="http://schemas.openxmlformats.org/officeDocument/2006/relationships/slide" Target="/ppt/slides/slide7.xml" Id="R3a44cc08d4fe41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1c6cd0bd674f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8ccc82d744b6a" /><Relationship Type="http://schemas.openxmlformats.org/officeDocument/2006/relationships/theme" Target="/ppt/slideMasters/theme/theme1.xml" Id="R784bd68ddd7541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98ccc82d744b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228dafc5f49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1e836c1dc44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44c13069b41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384d5301241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1812cf07743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9b0100d144b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63f8d098449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PMV MUR OG FLIS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PMV MUR OG FLIS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PMV MUR OG FLIS AS ble etablert [år] og holder til i Vennesla.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PMV MUR OG FLIS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PMV MUR OG FLIS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PMV MUR OG FLIS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5 350 765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171 701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124 816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155 725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1 074 572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PMV MUR OG FLIS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VILLORO PAUL MARTINSEN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PMV MUR OG FLIS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Heptekjerrvegen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4707 Vennesla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913 725 697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PMV MUR OG FLIS AS</a:t>
            </a:r>
          </a:p>
        </p:txBody>
      </p:sp>
    </p:spTree>
  </p:cSld>
  <p:clrMapOvr>
    <a:masterClrMapping xmlns:a="http://schemas.openxmlformats.org/drawingml/2006/main"/>
  </p:clrMapOvr>
</p:sld>
</file>