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fcbda817d74c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82f92d9ce549af"/>
  </p:sldMasterIdLst>
  <p:sldIdLst>
    <p:sldId xmlns:r="http://schemas.openxmlformats.org/officeDocument/2006/relationships" id="256" r:id="Ra3e8e47c37dc43f0"/>
    <p:sldId xmlns:r="http://schemas.openxmlformats.org/officeDocument/2006/relationships" id="257" r:id="R7556f39feadc4431"/>
    <p:sldId xmlns:r="http://schemas.openxmlformats.org/officeDocument/2006/relationships" id="258" r:id="R4d6e4c9d717b4739"/>
    <p:sldId xmlns:r="http://schemas.openxmlformats.org/officeDocument/2006/relationships" id="259" r:id="R2df263d8a6ea4095"/>
    <p:sldId xmlns:r="http://schemas.openxmlformats.org/officeDocument/2006/relationships" id="260" r:id="R9dbf9413e6ce4f9c"/>
    <p:sldId xmlns:r="http://schemas.openxmlformats.org/officeDocument/2006/relationships" id="261" r:id="R9914f358d24a4781"/>
    <p:sldId xmlns:r="http://schemas.openxmlformats.org/officeDocument/2006/relationships" id="262" r:id="Rf760df94ac3e47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2f92d9ce549af" /><Relationship Type="http://schemas.openxmlformats.org/officeDocument/2006/relationships/slide" Target="/ppt/slides/slide1.xml" Id="Ra3e8e47c37dc43f0" /><Relationship Type="http://schemas.openxmlformats.org/officeDocument/2006/relationships/slide" Target="/ppt/slides/slide2.xml" Id="R7556f39feadc4431" /><Relationship Type="http://schemas.openxmlformats.org/officeDocument/2006/relationships/slide" Target="/ppt/slides/slide3.xml" Id="R4d6e4c9d717b4739" /><Relationship Type="http://schemas.openxmlformats.org/officeDocument/2006/relationships/slide" Target="/ppt/slides/slide4.xml" Id="R2df263d8a6ea4095" /><Relationship Type="http://schemas.openxmlformats.org/officeDocument/2006/relationships/slide" Target="/ppt/slides/slide5.xml" Id="R9dbf9413e6ce4f9c" /><Relationship Type="http://schemas.openxmlformats.org/officeDocument/2006/relationships/slide" Target="/ppt/slides/slide6.xml" Id="R9914f358d24a4781" /><Relationship Type="http://schemas.openxmlformats.org/officeDocument/2006/relationships/slide" Target="/ppt/slides/slide7.xml" Id="Rf760df94ac3e47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14dc8989a4d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03bb3a5d9442e" /><Relationship Type="http://schemas.openxmlformats.org/officeDocument/2006/relationships/theme" Target="/ppt/slideMasters/theme/theme1.xml" Id="R7d7510f7215741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f03bb3a5d944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06ac60e5641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f07e1a3a94d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2b9b70dd143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27dacf80147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88d6884cd46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a8ebe630c4e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efefd0dd344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INMARK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1 622 710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635 937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1 742 664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WAHL WILLY  –  99,2 %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OLE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Gunnestadveien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913 709 152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