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373d879cfd4f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547f8b9b34455b"/>
  </p:sldMasterIdLst>
  <p:sldIdLst>
    <p:sldId xmlns:r="http://schemas.openxmlformats.org/officeDocument/2006/relationships" id="256" r:id="R581614b4dcee4217"/>
    <p:sldId xmlns:r="http://schemas.openxmlformats.org/officeDocument/2006/relationships" id="257" r:id="R18def3934841492e"/>
    <p:sldId xmlns:r="http://schemas.openxmlformats.org/officeDocument/2006/relationships" id="258" r:id="R2132fa9066734539"/>
    <p:sldId xmlns:r="http://schemas.openxmlformats.org/officeDocument/2006/relationships" id="259" r:id="Rb482876b9fbe4743"/>
    <p:sldId xmlns:r="http://schemas.openxmlformats.org/officeDocument/2006/relationships" id="260" r:id="R01426ca2e3a74b17"/>
    <p:sldId xmlns:r="http://schemas.openxmlformats.org/officeDocument/2006/relationships" id="261" r:id="R21184d451fa64caa"/>
    <p:sldId xmlns:r="http://schemas.openxmlformats.org/officeDocument/2006/relationships" id="262" r:id="R7891c35bf40342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547f8b9b34455b" /><Relationship Type="http://schemas.openxmlformats.org/officeDocument/2006/relationships/slide" Target="/ppt/slides/slide1.xml" Id="R581614b4dcee4217" /><Relationship Type="http://schemas.openxmlformats.org/officeDocument/2006/relationships/slide" Target="/ppt/slides/slide2.xml" Id="R18def3934841492e" /><Relationship Type="http://schemas.openxmlformats.org/officeDocument/2006/relationships/slide" Target="/ppt/slides/slide3.xml" Id="R2132fa9066734539" /><Relationship Type="http://schemas.openxmlformats.org/officeDocument/2006/relationships/slide" Target="/ppt/slides/slide4.xml" Id="Rb482876b9fbe4743" /><Relationship Type="http://schemas.openxmlformats.org/officeDocument/2006/relationships/slide" Target="/ppt/slides/slide5.xml" Id="R01426ca2e3a74b17" /><Relationship Type="http://schemas.openxmlformats.org/officeDocument/2006/relationships/slide" Target="/ppt/slides/slide6.xml" Id="R21184d451fa64caa" /><Relationship Type="http://schemas.openxmlformats.org/officeDocument/2006/relationships/slide" Target="/ppt/slides/slide7.xml" Id="R7891c35bf40342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b50223262f49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a5c983bf724431" /><Relationship Type="http://schemas.openxmlformats.org/officeDocument/2006/relationships/theme" Target="/ppt/slideMasters/theme/theme1.xml" Id="Rd69264c12ac744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a5c983bf7244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9848ef19d460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2151eae6d4b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a153c71cc5491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90501cd30f4c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f2da9da5ec49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feecb8578f4e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81b3879b343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TERJO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TERJO BYGG AS ble etablert [år] og holder til i Lierskogen.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515 980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123 209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95 842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−487 551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258 174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TERJE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TERJO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 Kjennervei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3420 Lierskogen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TERJO BYGG AS</a:t>
            </a:r>
          </a:p>
        </p:txBody>
      </p:sp>
    </p:spTree>
  </p:cSld>
  <p:clrMapOvr>
    <a:masterClrMapping xmlns:a="http://schemas.openxmlformats.org/drawingml/2006/main"/>
  </p:clrMapOvr>
</p:sld>
</file>