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2a36ea7d7e44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1129c57c6a4778"/>
  </p:sldMasterIdLst>
  <p:sldIdLst>
    <p:sldId xmlns:r="http://schemas.openxmlformats.org/officeDocument/2006/relationships" id="256" r:id="R900e7bfc6b054ae3"/>
    <p:sldId xmlns:r="http://schemas.openxmlformats.org/officeDocument/2006/relationships" id="257" r:id="Rc8ca23a200fc4483"/>
    <p:sldId xmlns:r="http://schemas.openxmlformats.org/officeDocument/2006/relationships" id="258" r:id="Rf38e8ad3ba0240d0"/>
    <p:sldId xmlns:r="http://schemas.openxmlformats.org/officeDocument/2006/relationships" id="259" r:id="Ra364f795216e48eb"/>
    <p:sldId xmlns:r="http://schemas.openxmlformats.org/officeDocument/2006/relationships" id="260" r:id="R1aadead23b454dca"/>
    <p:sldId xmlns:r="http://schemas.openxmlformats.org/officeDocument/2006/relationships" id="261" r:id="Rf9eb430cd3a241c8"/>
    <p:sldId xmlns:r="http://schemas.openxmlformats.org/officeDocument/2006/relationships" id="262" r:id="Re5aae54e8b6841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1129c57c6a4778" /><Relationship Type="http://schemas.openxmlformats.org/officeDocument/2006/relationships/slide" Target="/ppt/slides/slide1.xml" Id="R900e7bfc6b054ae3" /><Relationship Type="http://schemas.openxmlformats.org/officeDocument/2006/relationships/slide" Target="/ppt/slides/slide2.xml" Id="Rc8ca23a200fc4483" /><Relationship Type="http://schemas.openxmlformats.org/officeDocument/2006/relationships/slide" Target="/ppt/slides/slide3.xml" Id="Rf38e8ad3ba0240d0" /><Relationship Type="http://schemas.openxmlformats.org/officeDocument/2006/relationships/slide" Target="/ppt/slides/slide4.xml" Id="Ra364f795216e48eb" /><Relationship Type="http://schemas.openxmlformats.org/officeDocument/2006/relationships/slide" Target="/ppt/slides/slide5.xml" Id="R1aadead23b454dca" /><Relationship Type="http://schemas.openxmlformats.org/officeDocument/2006/relationships/slide" Target="/ppt/slides/slide6.xml" Id="Rf9eb430cd3a241c8" /><Relationship Type="http://schemas.openxmlformats.org/officeDocument/2006/relationships/slide" Target="/ppt/slides/slide7.xml" Id="Re5aae54e8b6841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66545e67f46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15fb1709a4a84" /><Relationship Type="http://schemas.openxmlformats.org/officeDocument/2006/relationships/theme" Target="/ppt/slideMasters/theme/theme1.xml" Id="Ra45f1770e21046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e15fb1709a4a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714ec74704f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aac491e074c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8ef6cf0014d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e50ce9bd540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14be5447648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b62b0094c4c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6ee2fc0544b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