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b2adef7e8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e7f670111444e"/>
  </p:sldMasterIdLst>
  <p:sldIdLst>
    <p:sldId xmlns:r="http://schemas.openxmlformats.org/officeDocument/2006/relationships" id="256" r:id="Rb9b7f70a92364667"/>
    <p:sldId xmlns:r="http://schemas.openxmlformats.org/officeDocument/2006/relationships" id="257" r:id="R75b959c3801848be"/>
    <p:sldId xmlns:r="http://schemas.openxmlformats.org/officeDocument/2006/relationships" id="258" r:id="R43541223291a4c64"/>
    <p:sldId xmlns:r="http://schemas.openxmlformats.org/officeDocument/2006/relationships" id="259" r:id="R25055ff80ace4871"/>
    <p:sldId xmlns:r="http://schemas.openxmlformats.org/officeDocument/2006/relationships" id="260" r:id="R89892d027e6948fb"/>
    <p:sldId xmlns:r="http://schemas.openxmlformats.org/officeDocument/2006/relationships" id="261" r:id="R05cbfd405f85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e7f670111444e" /><Relationship Type="http://schemas.openxmlformats.org/officeDocument/2006/relationships/slide" Target="/ppt/slides/slide1.xml" Id="Rb9b7f70a92364667" /><Relationship Type="http://schemas.openxmlformats.org/officeDocument/2006/relationships/slide" Target="/ppt/slides/slide2.xml" Id="R75b959c3801848be" /><Relationship Type="http://schemas.openxmlformats.org/officeDocument/2006/relationships/slide" Target="/ppt/slides/slide3.xml" Id="R43541223291a4c64" /><Relationship Type="http://schemas.openxmlformats.org/officeDocument/2006/relationships/slide" Target="/ppt/slides/slide4.xml" Id="R25055ff80ace4871" /><Relationship Type="http://schemas.openxmlformats.org/officeDocument/2006/relationships/slide" Target="/ppt/slides/slide5.xml" Id="R89892d027e6948fb" /><Relationship Type="http://schemas.openxmlformats.org/officeDocument/2006/relationships/slide" Target="/ppt/slides/slide6.xml" Id="R05cbfd405f85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878006035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dadd3b4c64fe9" /><Relationship Type="http://schemas.openxmlformats.org/officeDocument/2006/relationships/theme" Target="/ppt/slideMasters/theme/theme1.xml" Id="Rb583ad351483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dadd3b4c64f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717588a4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dc6d3080f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f17c1e906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7509a181d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87b6381b0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97434f975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