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8bdf34e58844bb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d69cc5193b94943"/>
  </p:sldMasterIdLst>
  <p:sldIdLst>
    <p:sldId xmlns:r="http://schemas.openxmlformats.org/officeDocument/2006/relationships" id="256" r:id="Rbedb74ea3ad4484b"/>
    <p:sldId xmlns:r="http://schemas.openxmlformats.org/officeDocument/2006/relationships" id="257" r:id="R873ac72597ac4088"/>
    <p:sldId xmlns:r="http://schemas.openxmlformats.org/officeDocument/2006/relationships" id="258" r:id="R7c95b12f87f64cbc"/>
    <p:sldId xmlns:r="http://schemas.openxmlformats.org/officeDocument/2006/relationships" id="259" r:id="Rb97d4d68c33d42ba"/>
    <p:sldId xmlns:r="http://schemas.openxmlformats.org/officeDocument/2006/relationships" id="260" r:id="R90036b0726794f66"/>
    <p:sldId xmlns:r="http://schemas.openxmlformats.org/officeDocument/2006/relationships" id="261" r:id="R1d359ea860b84b1a"/>
    <p:sldId xmlns:r="http://schemas.openxmlformats.org/officeDocument/2006/relationships" id="262" r:id="R123be0e495c945f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d69cc5193b94943" /><Relationship Type="http://schemas.openxmlformats.org/officeDocument/2006/relationships/slide" Target="/ppt/slides/slide1.xml" Id="Rbedb74ea3ad4484b" /><Relationship Type="http://schemas.openxmlformats.org/officeDocument/2006/relationships/slide" Target="/ppt/slides/slide2.xml" Id="R873ac72597ac4088" /><Relationship Type="http://schemas.openxmlformats.org/officeDocument/2006/relationships/slide" Target="/ppt/slides/slide3.xml" Id="R7c95b12f87f64cbc" /><Relationship Type="http://schemas.openxmlformats.org/officeDocument/2006/relationships/slide" Target="/ppt/slides/slide4.xml" Id="Rb97d4d68c33d42ba" /><Relationship Type="http://schemas.openxmlformats.org/officeDocument/2006/relationships/slide" Target="/ppt/slides/slide5.xml" Id="R90036b0726794f66" /><Relationship Type="http://schemas.openxmlformats.org/officeDocument/2006/relationships/slide" Target="/ppt/slides/slide6.xml" Id="R1d359ea860b84b1a" /><Relationship Type="http://schemas.openxmlformats.org/officeDocument/2006/relationships/slide" Target="/ppt/slides/slide7.xml" Id="R123be0e495c945f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f23787b2fdf467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3c132c5fae4dba" /><Relationship Type="http://schemas.openxmlformats.org/officeDocument/2006/relationships/theme" Target="/ppt/slideMasters/theme/theme1.xml" Id="Raf951ad8cf534cf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b3c132c5fae4db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493700bf43498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66d708af0f4ca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10c1b001434e6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a300e86efa462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d90e00fa6f4ea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090e0bb4ad4ef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09830ba416455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VINDEBU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VINDEBU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VINDEBU HOLDING AS ble etablert [år] og holder til i Egersund.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VINDEBU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VINDEBU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VINDEBU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−12 525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826 634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1 738 748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1 738 748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VINDEBU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NODLAND FREDRICH EVJE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VINDEBU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Raudestadveien 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4374 Egersund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913 633 237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VINDEBU HOLDING AS</a:t>
            </a:r>
          </a:p>
        </p:txBody>
      </p:sp>
    </p:spTree>
  </p:cSld>
  <p:clrMapOvr>
    <a:masterClrMapping xmlns:a="http://schemas.openxmlformats.org/drawingml/2006/main"/>
  </p:clrMapOvr>
</p:sld>
</file>