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5b7a1344944f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9b16bdacb84c80"/>
  </p:sldMasterIdLst>
  <p:sldIdLst>
    <p:sldId xmlns:r="http://schemas.openxmlformats.org/officeDocument/2006/relationships" id="256" r:id="R71828851f9844f36"/>
    <p:sldId xmlns:r="http://schemas.openxmlformats.org/officeDocument/2006/relationships" id="257" r:id="Rc3ec97df043e4cf6"/>
    <p:sldId xmlns:r="http://schemas.openxmlformats.org/officeDocument/2006/relationships" id="258" r:id="Rf9b897305ca84ed4"/>
    <p:sldId xmlns:r="http://schemas.openxmlformats.org/officeDocument/2006/relationships" id="259" r:id="Ra8915266a3024fcd"/>
    <p:sldId xmlns:r="http://schemas.openxmlformats.org/officeDocument/2006/relationships" id="260" r:id="R5fcfbb69f8784cb5"/>
    <p:sldId xmlns:r="http://schemas.openxmlformats.org/officeDocument/2006/relationships" id="261" r:id="Rc0f54b99e16a45ea"/>
    <p:sldId xmlns:r="http://schemas.openxmlformats.org/officeDocument/2006/relationships" id="262" r:id="Raf1ef92a29684c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b16bdacb84c80" /><Relationship Type="http://schemas.openxmlformats.org/officeDocument/2006/relationships/slide" Target="/ppt/slides/slide1.xml" Id="R71828851f9844f36" /><Relationship Type="http://schemas.openxmlformats.org/officeDocument/2006/relationships/slide" Target="/ppt/slides/slide2.xml" Id="Rc3ec97df043e4cf6" /><Relationship Type="http://schemas.openxmlformats.org/officeDocument/2006/relationships/slide" Target="/ppt/slides/slide3.xml" Id="Rf9b897305ca84ed4" /><Relationship Type="http://schemas.openxmlformats.org/officeDocument/2006/relationships/slide" Target="/ppt/slides/slide4.xml" Id="Ra8915266a3024fcd" /><Relationship Type="http://schemas.openxmlformats.org/officeDocument/2006/relationships/slide" Target="/ppt/slides/slide5.xml" Id="R5fcfbb69f8784cb5" /><Relationship Type="http://schemas.openxmlformats.org/officeDocument/2006/relationships/slide" Target="/ppt/slides/slide6.xml" Id="Rc0f54b99e16a45ea" /><Relationship Type="http://schemas.openxmlformats.org/officeDocument/2006/relationships/slide" Target="/ppt/slides/slide7.xml" Id="Raf1ef92a29684c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3928acab542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1a0270d4c480c" /><Relationship Type="http://schemas.openxmlformats.org/officeDocument/2006/relationships/theme" Target="/ppt/slideMasters/theme/theme1.xml" Id="Rfdccf03ae0ad4a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c1a0270d4c48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abdf682a544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09afaa2d64a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c34954f3a40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aa65da15548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65ff48f8a4d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00eb4e0ad4d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128a813fb43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SKALA RÅDGIVENDE INGENIØRER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SKALA RÅDGIVENDE INGENIØRER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SKALA RÅDGIVENDE INGENIØRER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SKALA RÅDGIVENDE INGENIØRER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SKALA RÅDGIVENDE INGENIØRER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SKALA RÅDGIVENDE INGENIØRER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2 771 350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−171 781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−133 845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530 435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1 008 555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SKALA RÅDGIVENDE INGENIØRER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SINDRE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BJØRN WILHELM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RUSIN MATEUSZ DAWID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SKADAL KARSTEN K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SKALA RÅDGIVENDE INGENIØRER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5160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post@skalarib.no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www.skalarib.no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913 630 475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SKALA RÅDGIVENDE INGENIØRER AS</a:t>
            </a:r>
          </a:p>
        </p:txBody>
      </p:sp>
    </p:spTree>
  </p:cSld>
  <p:clrMapOvr>
    <a:masterClrMapping xmlns:a="http://schemas.openxmlformats.org/drawingml/2006/main"/>
  </p:clrMapOvr>
</p:sld>
</file>