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ba8f0590744f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0698857fc543c8"/>
  </p:sldMasterIdLst>
  <p:sldIdLst>
    <p:sldId xmlns:r="http://schemas.openxmlformats.org/officeDocument/2006/relationships" id="256" r:id="R7017dc1cc13a4799"/>
    <p:sldId xmlns:r="http://schemas.openxmlformats.org/officeDocument/2006/relationships" id="257" r:id="Reaeaf7e6bbe34198"/>
    <p:sldId xmlns:r="http://schemas.openxmlformats.org/officeDocument/2006/relationships" id="258" r:id="Rec76a29e7b454951"/>
    <p:sldId xmlns:r="http://schemas.openxmlformats.org/officeDocument/2006/relationships" id="259" r:id="Reae89e8a25954e51"/>
    <p:sldId xmlns:r="http://schemas.openxmlformats.org/officeDocument/2006/relationships" id="260" r:id="R532453cf4d614ce4"/>
    <p:sldId xmlns:r="http://schemas.openxmlformats.org/officeDocument/2006/relationships" id="261" r:id="Rb756f079ce1643a0"/>
    <p:sldId xmlns:r="http://schemas.openxmlformats.org/officeDocument/2006/relationships" id="262" r:id="R20bac3430ecb47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0698857fc543c8" /><Relationship Type="http://schemas.openxmlformats.org/officeDocument/2006/relationships/slide" Target="/ppt/slides/slide1.xml" Id="R7017dc1cc13a4799" /><Relationship Type="http://schemas.openxmlformats.org/officeDocument/2006/relationships/slide" Target="/ppt/slides/slide2.xml" Id="Reaeaf7e6bbe34198" /><Relationship Type="http://schemas.openxmlformats.org/officeDocument/2006/relationships/slide" Target="/ppt/slides/slide3.xml" Id="Rec76a29e7b454951" /><Relationship Type="http://schemas.openxmlformats.org/officeDocument/2006/relationships/slide" Target="/ppt/slides/slide4.xml" Id="Reae89e8a25954e51" /><Relationship Type="http://schemas.openxmlformats.org/officeDocument/2006/relationships/slide" Target="/ppt/slides/slide5.xml" Id="R532453cf4d614ce4" /><Relationship Type="http://schemas.openxmlformats.org/officeDocument/2006/relationships/slide" Target="/ppt/slides/slide6.xml" Id="Rb756f079ce1643a0" /><Relationship Type="http://schemas.openxmlformats.org/officeDocument/2006/relationships/slide" Target="/ppt/slides/slide7.xml" Id="R20bac3430ecb47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dbc13cae1b42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02267fb194329" /><Relationship Type="http://schemas.openxmlformats.org/officeDocument/2006/relationships/theme" Target="/ppt/slideMasters/theme/theme1.xml" Id="R1fc41bc8d49447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202267fb1943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a0bd22e594c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bfbf8d6d24a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d01b70d6740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6108b3acf49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68dafec9f45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e22f27118847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88615356a64b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FISKEBÅTEN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FISKEBÅTEN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FISKEBÅTEN AS ble etablert [år] og holder til i Kirkenes.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FISKEBÅTEN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FISKEBÅTEN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FISKEBÅTEN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506 154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−57 177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−2 061 264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2 174 609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FISKEBÅTEN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NORWAY CATCH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FISKEBÅTEN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Troika Seafood AS, Storgata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9900 Kirkenes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913 629 981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FISKEBÅTEN AS</a:t>
            </a:r>
          </a:p>
        </p:txBody>
      </p:sp>
    </p:spTree>
  </p:cSld>
  <p:clrMapOvr>
    <a:masterClrMapping xmlns:a="http://schemas.openxmlformats.org/drawingml/2006/main"/>
  </p:clrMapOvr>
</p:sld>
</file>