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215efa4a4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912ebc13dc4c4d"/>
  </p:sldMasterIdLst>
  <p:sldIdLst>
    <p:sldId xmlns:r="http://schemas.openxmlformats.org/officeDocument/2006/relationships" id="256" r:id="Rbf5b64fd12d443f0"/>
    <p:sldId xmlns:r="http://schemas.openxmlformats.org/officeDocument/2006/relationships" id="257" r:id="Ra01ef606ed134921"/>
    <p:sldId xmlns:r="http://schemas.openxmlformats.org/officeDocument/2006/relationships" id="258" r:id="R65d2c6d0ba38401a"/>
    <p:sldId xmlns:r="http://schemas.openxmlformats.org/officeDocument/2006/relationships" id="259" r:id="Rd52db365519049ce"/>
    <p:sldId xmlns:r="http://schemas.openxmlformats.org/officeDocument/2006/relationships" id="260" r:id="R1225540ed50145d7"/>
    <p:sldId xmlns:r="http://schemas.openxmlformats.org/officeDocument/2006/relationships" id="261" r:id="Rc37a4fb1718a4d6d"/>
    <p:sldId xmlns:r="http://schemas.openxmlformats.org/officeDocument/2006/relationships" id="262" r:id="R71f6937cb702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12ebc13dc4c4d" /><Relationship Type="http://schemas.openxmlformats.org/officeDocument/2006/relationships/slide" Target="/ppt/slides/slide1.xml" Id="Rbf5b64fd12d443f0" /><Relationship Type="http://schemas.openxmlformats.org/officeDocument/2006/relationships/slide" Target="/ppt/slides/slide2.xml" Id="Ra01ef606ed134921" /><Relationship Type="http://schemas.openxmlformats.org/officeDocument/2006/relationships/slide" Target="/ppt/slides/slide3.xml" Id="R65d2c6d0ba38401a" /><Relationship Type="http://schemas.openxmlformats.org/officeDocument/2006/relationships/slide" Target="/ppt/slides/slide4.xml" Id="Rd52db365519049ce" /><Relationship Type="http://schemas.openxmlformats.org/officeDocument/2006/relationships/slide" Target="/ppt/slides/slide5.xml" Id="R1225540ed50145d7" /><Relationship Type="http://schemas.openxmlformats.org/officeDocument/2006/relationships/slide" Target="/ppt/slides/slide6.xml" Id="Rc37a4fb1718a4d6d" /><Relationship Type="http://schemas.openxmlformats.org/officeDocument/2006/relationships/slide" Target="/ppt/slides/slide7.xml" Id="R71f6937cb702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81e8ad123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fca31ab4e4a46" /><Relationship Type="http://schemas.openxmlformats.org/officeDocument/2006/relationships/theme" Target="/ppt/slideMasters/theme/theme1.xml" Id="Re76cf2b06457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fca31ab4e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d47ef5428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e7405bee441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373cbe79944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a1b8603d849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0daa0fe01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befed0e2b4d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47a0e47c5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