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4c8da0858747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a1252fe0214c00"/>
  </p:sldMasterIdLst>
  <p:sldIdLst>
    <p:sldId xmlns:r="http://schemas.openxmlformats.org/officeDocument/2006/relationships" id="256" r:id="Rff66bde10dce48ad"/>
    <p:sldId xmlns:r="http://schemas.openxmlformats.org/officeDocument/2006/relationships" id="257" r:id="Rd83dc48c52594399"/>
    <p:sldId xmlns:r="http://schemas.openxmlformats.org/officeDocument/2006/relationships" id="258" r:id="R1e130693218d4054"/>
    <p:sldId xmlns:r="http://schemas.openxmlformats.org/officeDocument/2006/relationships" id="259" r:id="R2997e4c7ef1b4907"/>
    <p:sldId xmlns:r="http://schemas.openxmlformats.org/officeDocument/2006/relationships" id="260" r:id="R5fa30b45bc9d48c2"/>
    <p:sldId xmlns:r="http://schemas.openxmlformats.org/officeDocument/2006/relationships" id="261" r:id="R4ca9da27671f4e1a"/>
    <p:sldId xmlns:r="http://schemas.openxmlformats.org/officeDocument/2006/relationships" id="262" r:id="R45f7d0cb825f48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a1252fe0214c00" /><Relationship Type="http://schemas.openxmlformats.org/officeDocument/2006/relationships/slide" Target="/ppt/slides/slide1.xml" Id="Rff66bde10dce48ad" /><Relationship Type="http://schemas.openxmlformats.org/officeDocument/2006/relationships/slide" Target="/ppt/slides/slide2.xml" Id="Rd83dc48c52594399" /><Relationship Type="http://schemas.openxmlformats.org/officeDocument/2006/relationships/slide" Target="/ppt/slides/slide3.xml" Id="R1e130693218d4054" /><Relationship Type="http://schemas.openxmlformats.org/officeDocument/2006/relationships/slide" Target="/ppt/slides/slide4.xml" Id="R2997e4c7ef1b4907" /><Relationship Type="http://schemas.openxmlformats.org/officeDocument/2006/relationships/slide" Target="/ppt/slides/slide5.xml" Id="R5fa30b45bc9d48c2" /><Relationship Type="http://schemas.openxmlformats.org/officeDocument/2006/relationships/slide" Target="/ppt/slides/slide6.xml" Id="R4ca9da27671f4e1a" /><Relationship Type="http://schemas.openxmlformats.org/officeDocument/2006/relationships/slide" Target="/ppt/slides/slide7.xml" Id="R45f7d0cb825f48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f397a571484c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b511e86d34e7e" /><Relationship Type="http://schemas.openxmlformats.org/officeDocument/2006/relationships/theme" Target="/ppt/slideMasters/theme/theme1.xml" Id="R8b90b75b548546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ab511e86d34e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beaa152424b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5ddf992344b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48e174ae94b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81cb7e2bd43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edeea44eb40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1391c3d5c47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45aa0be8a4f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KROSSEN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KROSSEN EIENDOM AS ble etablert [år] og holder til i Evje.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−224 573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−1 246 423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3 093 380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 TORGEIR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Snarvegen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4735 Evje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93 15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torgehe2@online.no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913 623 592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KROSSEN EIENDOM AS</a:t>
            </a:r>
          </a:p>
        </p:txBody>
      </p:sp>
    </p:spTree>
  </p:cSld>
  <p:clrMapOvr>
    <a:masterClrMapping xmlns:a="http://schemas.openxmlformats.org/drawingml/2006/main"/>
  </p:clrMapOvr>
</p:sld>
</file>