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56184df3e94c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fe2cb2bd8f4201"/>
  </p:sldMasterIdLst>
  <p:sldIdLst>
    <p:sldId xmlns:r="http://schemas.openxmlformats.org/officeDocument/2006/relationships" id="256" r:id="Rc3804cda6a5642be"/>
    <p:sldId xmlns:r="http://schemas.openxmlformats.org/officeDocument/2006/relationships" id="257" r:id="R0631675d86374c4a"/>
    <p:sldId xmlns:r="http://schemas.openxmlformats.org/officeDocument/2006/relationships" id="258" r:id="R7008ddee5eab4cd2"/>
    <p:sldId xmlns:r="http://schemas.openxmlformats.org/officeDocument/2006/relationships" id="259" r:id="R1cfae52e02214665"/>
    <p:sldId xmlns:r="http://schemas.openxmlformats.org/officeDocument/2006/relationships" id="260" r:id="R0be5354c86294862"/>
    <p:sldId xmlns:r="http://schemas.openxmlformats.org/officeDocument/2006/relationships" id="261" r:id="R8d7bef07e5dc41f8"/>
    <p:sldId xmlns:r="http://schemas.openxmlformats.org/officeDocument/2006/relationships" id="262" r:id="Rbee0fe4300f742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e2cb2bd8f4201" /><Relationship Type="http://schemas.openxmlformats.org/officeDocument/2006/relationships/slide" Target="/ppt/slides/slide1.xml" Id="Rc3804cda6a5642be" /><Relationship Type="http://schemas.openxmlformats.org/officeDocument/2006/relationships/slide" Target="/ppt/slides/slide2.xml" Id="R0631675d86374c4a" /><Relationship Type="http://schemas.openxmlformats.org/officeDocument/2006/relationships/slide" Target="/ppt/slides/slide3.xml" Id="R7008ddee5eab4cd2" /><Relationship Type="http://schemas.openxmlformats.org/officeDocument/2006/relationships/slide" Target="/ppt/slides/slide4.xml" Id="R1cfae52e02214665" /><Relationship Type="http://schemas.openxmlformats.org/officeDocument/2006/relationships/slide" Target="/ppt/slides/slide5.xml" Id="R0be5354c86294862" /><Relationship Type="http://schemas.openxmlformats.org/officeDocument/2006/relationships/slide" Target="/ppt/slides/slide6.xml" Id="R8d7bef07e5dc41f8" /><Relationship Type="http://schemas.openxmlformats.org/officeDocument/2006/relationships/slide" Target="/ppt/slides/slide7.xml" Id="Rbee0fe4300f742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f9599455340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dc58cbaf34aa7" /><Relationship Type="http://schemas.openxmlformats.org/officeDocument/2006/relationships/theme" Target="/ppt/slideMasters/theme/theme1.xml" Id="Rd3a5f267aaf74b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6dc58cbaf34a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4c91100ad44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79cffb21647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09a08f56944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d73caaa8142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2d028b40c45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fe6911f794f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d550b00ff46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ACTIVE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ELEKTRO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34 665 066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326 744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13 650 269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REKE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GUNNAR BORG VATNE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ELEKTRO AS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THEIS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STEEN-OTTOSEN ØDEGÅRD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SLYK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Brannstasjonsveien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post@activeel.no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www.active-elektro.no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913 552 113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