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3944131f65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2d330a2ee42a1"/>
  </p:sldMasterIdLst>
  <p:sldIdLst>
    <p:sldId xmlns:r="http://schemas.openxmlformats.org/officeDocument/2006/relationships" id="256" r:id="R81942df120354fb7"/>
    <p:sldId xmlns:r="http://schemas.openxmlformats.org/officeDocument/2006/relationships" id="257" r:id="Rdd5ff07a135c45ba"/>
    <p:sldId xmlns:r="http://schemas.openxmlformats.org/officeDocument/2006/relationships" id="258" r:id="R5924c0269654486d"/>
    <p:sldId xmlns:r="http://schemas.openxmlformats.org/officeDocument/2006/relationships" id="259" r:id="R2a1651bc2a48428c"/>
    <p:sldId xmlns:r="http://schemas.openxmlformats.org/officeDocument/2006/relationships" id="260" r:id="R9c07b831c0f94bf6"/>
    <p:sldId xmlns:r="http://schemas.openxmlformats.org/officeDocument/2006/relationships" id="261" r:id="Rba8be87c189e432a"/>
    <p:sldId xmlns:r="http://schemas.openxmlformats.org/officeDocument/2006/relationships" id="262" r:id="R11d5bdd6a507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2d330a2ee42a1" /><Relationship Type="http://schemas.openxmlformats.org/officeDocument/2006/relationships/slide" Target="/ppt/slides/slide1.xml" Id="R81942df120354fb7" /><Relationship Type="http://schemas.openxmlformats.org/officeDocument/2006/relationships/slide" Target="/ppt/slides/slide2.xml" Id="Rdd5ff07a135c45ba" /><Relationship Type="http://schemas.openxmlformats.org/officeDocument/2006/relationships/slide" Target="/ppt/slides/slide3.xml" Id="R5924c0269654486d" /><Relationship Type="http://schemas.openxmlformats.org/officeDocument/2006/relationships/slide" Target="/ppt/slides/slide4.xml" Id="R2a1651bc2a48428c" /><Relationship Type="http://schemas.openxmlformats.org/officeDocument/2006/relationships/slide" Target="/ppt/slides/slide5.xml" Id="R9c07b831c0f94bf6" /><Relationship Type="http://schemas.openxmlformats.org/officeDocument/2006/relationships/slide" Target="/ppt/slides/slide6.xml" Id="Rba8be87c189e432a" /><Relationship Type="http://schemas.openxmlformats.org/officeDocument/2006/relationships/slide" Target="/ppt/slides/slide7.xml" Id="R11d5bdd6a507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d1598aa8b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c3d05e14545d1" /><Relationship Type="http://schemas.openxmlformats.org/officeDocument/2006/relationships/theme" Target="/ppt/slideMasters/theme/theme1.xml" Id="Rc32eedc1ef3b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c3d05e145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31dbd53f6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a44a606d4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eb3fc463d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c33d52ce4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0e1c5e90d47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d761e2541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c516bdd33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CASTLE INTERACTIVE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CASTLE INTERACTIVE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424 079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3 643 273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BRUNELL HAAKON ESRØD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Baarsrudveien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haakonbrunell@gmail.com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913 547 713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