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a996d2c5a4e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2c80ed20b54016"/>
  </p:sldMasterIdLst>
  <p:sldIdLst>
    <p:sldId xmlns:r="http://schemas.openxmlformats.org/officeDocument/2006/relationships" id="256" r:id="R18c783f9b79d4d4d"/>
    <p:sldId xmlns:r="http://schemas.openxmlformats.org/officeDocument/2006/relationships" id="257" r:id="R5c9714b906bf4ffe"/>
    <p:sldId xmlns:r="http://schemas.openxmlformats.org/officeDocument/2006/relationships" id="258" r:id="Ra9406f6f13514395"/>
    <p:sldId xmlns:r="http://schemas.openxmlformats.org/officeDocument/2006/relationships" id="259" r:id="R00322452f2834ec0"/>
    <p:sldId xmlns:r="http://schemas.openxmlformats.org/officeDocument/2006/relationships" id="260" r:id="Re66eb8da1e614ab5"/>
    <p:sldId xmlns:r="http://schemas.openxmlformats.org/officeDocument/2006/relationships" id="261" r:id="Rc39f5f8893da4493"/>
    <p:sldId xmlns:r="http://schemas.openxmlformats.org/officeDocument/2006/relationships" id="262" r:id="R785768b7007745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c80ed20b54016" /><Relationship Type="http://schemas.openxmlformats.org/officeDocument/2006/relationships/slide" Target="/ppt/slides/slide1.xml" Id="R18c783f9b79d4d4d" /><Relationship Type="http://schemas.openxmlformats.org/officeDocument/2006/relationships/slide" Target="/ppt/slides/slide2.xml" Id="R5c9714b906bf4ffe" /><Relationship Type="http://schemas.openxmlformats.org/officeDocument/2006/relationships/slide" Target="/ppt/slides/slide3.xml" Id="Ra9406f6f13514395" /><Relationship Type="http://schemas.openxmlformats.org/officeDocument/2006/relationships/slide" Target="/ppt/slides/slide4.xml" Id="R00322452f2834ec0" /><Relationship Type="http://schemas.openxmlformats.org/officeDocument/2006/relationships/slide" Target="/ppt/slides/slide5.xml" Id="Re66eb8da1e614ab5" /><Relationship Type="http://schemas.openxmlformats.org/officeDocument/2006/relationships/slide" Target="/ppt/slides/slide6.xml" Id="Rc39f5f8893da4493" /><Relationship Type="http://schemas.openxmlformats.org/officeDocument/2006/relationships/slide" Target="/ppt/slides/slide7.xml" Id="R785768b7007745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b4487b8614e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18e05bafd4303" /><Relationship Type="http://schemas.openxmlformats.org/officeDocument/2006/relationships/theme" Target="/ppt/slideMasters/theme/theme1.xml" Id="Rdd46505175154d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a18e05bafd43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1f0af24a243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e42c5d12e45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2c140ef304f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8794bbaf840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5c175f39041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6190f838741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ce266ed8648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