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00d78cf16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ea1c507a443b9"/>
  </p:sldMasterIdLst>
  <p:sldIdLst>
    <p:sldId xmlns:r="http://schemas.openxmlformats.org/officeDocument/2006/relationships" id="256" r:id="Rd61e41843766453f"/>
    <p:sldId xmlns:r="http://schemas.openxmlformats.org/officeDocument/2006/relationships" id="257" r:id="R5ff0a48140b547af"/>
    <p:sldId xmlns:r="http://schemas.openxmlformats.org/officeDocument/2006/relationships" id="258" r:id="R8e94a87216fe4bf5"/>
    <p:sldId xmlns:r="http://schemas.openxmlformats.org/officeDocument/2006/relationships" id="259" r:id="Ra0ec24e7c45c44eb"/>
    <p:sldId xmlns:r="http://schemas.openxmlformats.org/officeDocument/2006/relationships" id="260" r:id="R1899a95ccafc4b95"/>
    <p:sldId xmlns:r="http://schemas.openxmlformats.org/officeDocument/2006/relationships" id="261" r:id="R929754bccb28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ea1c507a443b9" /><Relationship Type="http://schemas.openxmlformats.org/officeDocument/2006/relationships/slide" Target="/ppt/slides/slide1.xml" Id="Rd61e41843766453f" /><Relationship Type="http://schemas.openxmlformats.org/officeDocument/2006/relationships/slide" Target="/ppt/slides/slide2.xml" Id="R5ff0a48140b547af" /><Relationship Type="http://schemas.openxmlformats.org/officeDocument/2006/relationships/slide" Target="/ppt/slides/slide3.xml" Id="R8e94a87216fe4bf5" /><Relationship Type="http://schemas.openxmlformats.org/officeDocument/2006/relationships/slide" Target="/ppt/slides/slide4.xml" Id="Ra0ec24e7c45c44eb" /><Relationship Type="http://schemas.openxmlformats.org/officeDocument/2006/relationships/slide" Target="/ppt/slides/slide5.xml" Id="R1899a95ccafc4b95" /><Relationship Type="http://schemas.openxmlformats.org/officeDocument/2006/relationships/slide" Target="/ppt/slides/slide6.xml" Id="R929754bccb28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e550cc310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95cd43f540d9" /><Relationship Type="http://schemas.openxmlformats.org/officeDocument/2006/relationships/theme" Target="/ppt/slideMasters/theme/theme1.xml" Id="R02338c91d7f7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095cd43f5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62ad0f6e2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283e5e18443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767e762d942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7200b9455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fb9f58d9d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1cb559bdd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GLØD HÅR &amp; VELVÆRE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GLØD HÅR &amp; VELVÆRE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913 530 365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GLØD HÅR &amp; VELVÆRE AS</a:t>
            </a:r>
          </a:p>
        </p:txBody>
      </p:sp>
    </p:spTree>
  </p:cSld>
  <p:clrMapOvr>
    <a:masterClrMapping xmlns:a="http://schemas.openxmlformats.org/drawingml/2006/main"/>
  </p:clrMapOvr>
</p:sld>
</file>