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f6f66a1e4049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2a72276da64a95"/>
  </p:sldMasterIdLst>
  <p:sldIdLst>
    <p:sldId xmlns:r="http://schemas.openxmlformats.org/officeDocument/2006/relationships" id="256" r:id="R1a61722e153349df"/>
    <p:sldId xmlns:r="http://schemas.openxmlformats.org/officeDocument/2006/relationships" id="257" r:id="R84963bd05615441b"/>
    <p:sldId xmlns:r="http://schemas.openxmlformats.org/officeDocument/2006/relationships" id="258" r:id="Re2bdbe1c2ca040df"/>
    <p:sldId xmlns:r="http://schemas.openxmlformats.org/officeDocument/2006/relationships" id="259" r:id="Rd612b0c92a29437d"/>
    <p:sldId xmlns:r="http://schemas.openxmlformats.org/officeDocument/2006/relationships" id="260" r:id="R660a07ed79b64e68"/>
    <p:sldId xmlns:r="http://schemas.openxmlformats.org/officeDocument/2006/relationships" id="261" r:id="R0204f26a2a6a4637"/>
    <p:sldId xmlns:r="http://schemas.openxmlformats.org/officeDocument/2006/relationships" id="262" r:id="R0c2464921c9d4a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2a72276da64a95" /><Relationship Type="http://schemas.openxmlformats.org/officeDocument/2006/relationships/slide" Target="/ppt/slides/slide1.xml" Id="R1a61722e153349df" /><Relationship Type="http://schemas.openxmlformats.org/officeDocument/2006/relationships/slide" Target="/ppt/slides/slide2.xml" Id="R84963bd05615441b" /><Relationship Type="http://schemas.openxmlformats.org/officeDocument/2006/relationships/slide" Target="/ppt/slides/slide3.xml" Id="Re2bdbe1c2ca040df" /><Relationship Type="http://schemas.openxmlformats.org/officeDocument/2006/relationships/slide" Target="/ppt/slides/slide4.xml" Id="Rd612b0c92a29437d" /><Relationship Type="http://schemas.openxmlformats.org/officeDocument/2006/relationships/slide" Target="/ppt/slides/slide5.xml" Id="R660a07ed79b64e68" /><Relationship Type="http://schemas.openxmlformats.org/officeDocument/2006/relationships/slide" Target="/ppt/slides/slide6.xml" Id="R0204f26a2a6a4637" /><Relationship Type="http://schemas.openxmlformats.org/officeDocument/2006/relationships/slide" Target="/ppt/slides/slide7.xml" Id="R0c2464921c9d4a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7493b2bd2742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59614ec8f43c3" /><Relationship Type="http://schemas.openxmlformats.org/officeDocument/2006/relationships/theme" Target="/ppt/slideMasters/theme/theme1.xml" Id="R9f1da071426442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359614ec8f43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4aa2956cd42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4d669803d4a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3bb79f63c4d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9a62b365746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e954225d647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285f6c6664b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bd9f7f5fc42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SKARNESET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SKARNESET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15 469 292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17 195 204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17 304 558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STEVNEBØ SIMON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Simon Stevnebø, Nydalen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5230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913 514 513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