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9b883895a9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5a63c8e0d45b2"/>
  </p:sldMasterIdLst>
  <p:sldIdLst>
    <p:sldId xmlns:r="http://schemas.openxmlformats.org/officeDocument/2006/relationships" id="256" r:id="Rf7298f1260f84dca"/>
    <p:sldId xmlns:r="http://schemas.openxmlformats.org/officeDocument/2006/relationships" id="257" r:id="R8c425c766bde492a"/>
    <p:sldId xmlns:r="http://schemas.openxmlformats.org/officeDocument/2006/relationships" id="258" r:id="Re0d07b14dee54af7"/>
    <p:sldId xmlns:r="http://schemas.openxmlformats.org/officeDocument/2006/relationships" id="259" r:id="Ref1b5dff66df4d8f"/>
    <p:sldId xmlns:r="http://schemas.openxmlformats.org/officeDocument/2006/relationships" id="260" r:id="R0643475c4c314e54"/>
    <p:sldId xmlns:r="http://schemas.openxmlformats.org/officeDocument/2006/relationships" id="261" r:id="R70522049261643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5a63c8e0d45b2" /><Relationship Type="http://schemas.openxmlformats.org/officeDocument/2006/relationships/slide" Target="/ppt/slides/slide1.xml" Id="Rf7298f1260f84dca" /><Relationship Type="http://schemas.openxmlformats.org/officeDocument/2006/relationships/slide" Target="/ppt/slides/slide2.xml" Id="R8c425c766bde492a" /><Relationship Type="http://schemas.openxmlformats.org/officeDocument/2006/relationships/slide" Target="/ppt/slides/slide3.xml" Id="Re0d07b14dee54af7" /><Relationship Type="http://schemas.openxmlformats.org/officeDocument/2006/relationships/slide" Target="/ppt/slides/slide4.xml" Id="Ref1b5dff66df4d8f" /><Relationship Type="http://schemas.openxmlformats.org/officeDocument/2006/relationships/slide" Target="/ppt/slides/slide5.xml" Id="R0643475c4c314e54" /><Relationship Type="http://schemas.openxmlformats.org/officeDocument/2006/relationships/slide" Target="/ppt/slides/slide6.xml" Id="R70522049261643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6befe183c46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7f80004bb451d" /><Relationship Type="http://schemas.openxmlformats.org/officeDocument/2006/relationships/theme" Target="/ppt/slideMasters/theme/theme1.xml" Id="R905e28d268504b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77f80004bb45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b479a57b541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a4eed9ac542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7bb18950f4d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e20538b8b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79123d79a48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13b18647b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SAFETY2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SAFETY2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SAFETY2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SAFETY2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SAFETY2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SAFETY2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SAFETY2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913 508 017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SAFETY2 AS</a:t>
            </a:r>
          </a:p>
        </p:txBody>
      </p:sp>
    </p:spTree>
  </p:cSld>
  <p:clrMapOvr>
    <a:masterClrMapping xmlns:a="http://schemas.openxmlformats.org/drawingml/2006/main"/>
  </p:clrMapOvr>
</p:sld>
</file>