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a6326f9abb41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f6ff1873a34888"/>
  </p:sldMasterIdLst>
  <p:sldIdLst>
    <p:sldId xmlns:r="http://schemas.openxmlformats.org/officeDocument/2006/relationships" id="256" r:id="R57b5b497806b4519"/>
    <p:sldId xmlns:r="http://schemas.openxmlformats.org/officeDocument/2006/relationships" id="257" r:id="R6e143e9eafa44d60"/>
    <p:sldId xmlns:r="http://schemas.openxmlformats.org/officeDocument/2006/relationships" id="258" r:id="R0873423b65ba4b14"/>
    <p:sldId xmlns:r="http://schemas.openxmlformats.org/officeDocument/2006/relationships" id="259" r:id="R6d7d335a3b6e48a0"/>
    <p:sldId xmlns:r="http://schemas.openxmlformats.org/officeDocument/2006/relationships" id="260" r:id="R6f1a9084eaca4267"/>
    <p:sldId xmlns:r="http://schemas.openxmlformats.org/officeDocument/2006/relationships" id="261" r:id="Rada22f115e3d4a27"/>
    <p:sldId xmlns:r="http://schemas.openxmlformats.org/officeDocument/2006/relationships" id="262" r:id="Rb9ac8a232b5b44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f6ff1873a34888" /><Relationship Type="http://schemas.openxmlformats.org/officeDocument/2006/relationships/slide" Target="/ppt/slides/slide1.xml" Id="R57b5b497806b4519" /><Relationship Type="http://schemas.openxmlformats.org/officeDocument/2006/relationships/slide" Target="/ppt/slides/slide2.xml" Id="R6e143e9eafa44d60" /><Relationship Type="http://schemas.openxmlformats.org/officeDocument/2006/relationships/slide" Target="/ppt/slides/slide3.xml" Id="R0873423b65ba4b14" /><Relationship Type="http://schemas.openxmlformats.org/officeDocument/2006/relationships/slide" Target="/ppt/slides/slide4.xml" Id="R6d7d335a3b6e48a0" /><Relationship Type="http://schemas.openxmlformats.org/officeDocument/2006/relationships/slide" Target="/ppt/slides/slide5.xml" Id="R6f1a9084eaca4267" /><Relationship Type="http://schemas.openxmlformats.org/officeDocument/2006/relationships/slide" Target="/ppt/slides/slide6.xml" Id="Rada22f115e3d4a27" /><Relationship Type="http://schemas.openxmlformats.org/officeDocument/2006/relationships/slide" Target="/ppt/slides/slide7.xml" Id="Rb9ac8a232b5b44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1ad553710a4e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aadd5f6d64c30" /><Relationship Type="http://schemas.openxmlformats.org/officeDocument/2006/relationships/theme" Target="/ppt/slideMasters/theme/theme1.xml" Id="Rd25107b081ae47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0aadd5f6d64c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76803e9ea48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03d77a9c14b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12ecef80c44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a09b9afa040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32919add045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63de1c6bb41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d910ee89c4d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LA-BIM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LA-BIM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1 800 064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302 171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274 336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586 634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1 011 264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ASPERANDEN LASSE VIKØREN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Fjørevegen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913 464 613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