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3b52e5eab9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575d95c2d4895"/>
  </p:sldMasterIdLst>
  <p:sldIdLst>
    <p:sldId xmlns:r="http://schemas.openxmlformats.org/officeDocument/2006/relationships" id="256" r:id="Rdfa150fb78914778"/>
    <p:sldId xmlns:r="http://schemas.openxmlformats.org/officeDocument/2006/relationships" id="257" r:id="Re3046d20159544b3"/>
    <p:sldId xmlns:r="http://schemas.openxmlformats.org/officeDocument/2006/relationships" id="258" r:id="R98a00c539fb24220"/>
    <p:sldId xmlns:r="http://schemas.openxmlformats.org/officeDocument/2006/relationships" id="259" r:id="R7c010e90c6234835"/>
    <p:sldId xmlns:r="http://schemas.openxmlformats.org/officeDocument/2006/relationships" id="260" r:id="Rbfeabd079aaf4692"/>
    <p:sldId xmlns:r="http://schemas.openxmlformats.org/officeDocument/2006/relationships" id="261" r:id="R22177effaadf4cb1"/>
    <p:sldId xmlns:r="http://schemas.openxmlformats.org/officeDocument/2006/relationships" id="262" r:id="R069d57850d14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575d95c2d4895" /><Relationship Type="http://schemas.openxmlformats.org/officeDocument/2006/relationships/slide" Target="/ppt/slides/slide1.xml" Id="Rdfa150fb78914778" /><Relationship Type="http://schemas.openxmlformats.org/officeDocument/2006/relationships/slide" Target="/ppt/slides/slide2.xml" Id="Re3046d20159544b3" /><Relationship Type="http://schemas.openxmlformats.org/officeDocument/2006/relationships/slide" Target="/ppt/slides/slide3.xml" Id="R98a00c539fb24220" /><Relationship Type="http://schemas.openxmlformats.org/officeDocument/2006/relationships/slide" Target="/ppt/slides/slide4.xml" Id="R7c010e90c6234835" /><Relationship Type="http://schemas.openxmlformats.org/officeDocument/2006/relationships/slide" Target="/ppt/slides/slide5.xml" Id="Rbfeabd079aaf4692" /><Relationship Type="http://schemas.openxmlformats.org/officeDocument/2006/relationships/slide" Target="/ppt/slides/slide6.xml" Id="R22177effaadf4cb1" /><Relationship Type="http://schemas.openxmlformats.org/officeDocument/2006/relationships/slide" Target="/ppt/slides/slide7.xml" Id="R069d57850d14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7d1cd32494e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0a8720074c57" /><Relationship Type="http://schemas.openxmlformats.org/officeDocument/2006/relationships/theme" Target="/ppt/slideMasters/theme/theme1.xml" Id="R0eb6d3a54df1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c0a8720074c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d351f1456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045865261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7dde97c82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128094fdb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7267fd6474b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31527e0114a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94d80bbbf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