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c9a26b4ff649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9b2e4f29c24d20"/>
  </p:sldMasterIdLst>
  <p:sldIdLst>
    <p:sldId xmlns:r="http://schemas.openxmlformats.org/officeDocument/2006/relationships" id="256" r:id="R1222deb09f0f4084"/>
    <p:sldId xmlns:r="http://schemas.openxmlformats.org/officeDocument/2006/relationships" id="257" r:id="Raed8831b5868401e"/>
    <p:sldId xmlns:r="http://schemas.openxmlformats.org/officeDocument/2006/relationships" id="258" r:id="R2f2501789b6f48c3"/>
    <p:sldId xmlns:r="http://schemas.openxmlformats.org/officeDocument/2006/relationships" id="259" r:id="R2c5bdfb76075465c"/>
    <p:sldId xmlns:r="http://schemas.openxmlformats.org/officeDocument/2006/relationships" id="260" r:id="Rfb56828d1c3a41e8"/>
    <p:sldId xmlns:r="http://schemas.openxmlformats.org/officeDocument/2006/relationships" id="261" r:id="R8715a08ca25c4546"/>
    <p:sldId xmlns:r="http://schemas.openxmlformats.org/officeDocument/2006/relationships" id="262" r:id="R63d47276a8c4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9b2e4f29c24d20" /><Relationship Type="http://schemas.openxmlformats.org/officeDocument/2006/relationships/slide" Target="/ppt/slides/slide1.xml" Id="R1222deb09f0f4084" /><Relationship Type="http://schemas.openxmlformats.org/officeDocument/2006/relationships/slide" Target="/ppt/slides/slide2.xml" Id="Raed8831b5868401e" /><Relationship Type="http://schemas.openxmlformats.org/officeDocument/2006/relationships/slide" Target="/ppt/slides/slide3.xml" Id="R2f2501789b6f48c3" /><Relationship Type="http://schemas.openxmlformats.org/officeDocument/2006/relationships/slide" Target="/ppt/slides/slide4.xml" Id="R2c5bdfb76075465c" /><Relationship Type="http://schemas.openxmlformats.org/officeDocument/2006/relationships/slide" Target="/ppt/slides/slide5.xml" Id="Rfb56828d1c3a41e8" /><Relationship Type="http://schemas.openxmlformats.org/officeDocument/2006/relationships/slide" Target="/ppt/slides/slide6.xml" Id="R8715a08ca25c4546" /><Relationship Type="http://schemas.openxmlformats.org/officeDocument/2006/relationships/slide" Target="/ppt/slides/slide7.xml" Id="R63d47276a8c4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2775dd33847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342b49a834984" /><Relationship Type="http://schemas.openxmlformats.org/officeDocument/2006/relationships/theme" Target="/ppt/slideMasters/theme/theme1.xml" Id="Rf0c921ef960449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2342b49a8349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f38cf4ae646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8d870c3804d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5d4f0445d41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d55b5c8ab4a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4078de7f24c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e5042dde846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a919cfa3b49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GILDESKÅL GRAVING OG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GILDESKÅL GRAVING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GILDESKÅL GRAVING OG TRANSPORT AS ble etablert [år] og holder til i Inndyr.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GILDESKÅL GRAVING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GILDESKÅL GRAVING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GILDESKÅL GRAVING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14 465 690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1 919 238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1 541 888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3 002 756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5 581 509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GILDESKÅL GRAVING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 MOE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GILDESKÅL GRAVING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Skeineshaugen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8140 Inndyr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75 75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ggt8140@gmail.com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913 430 646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GILDESKÅL GRAVING OG TRANSPORT AS</a:t>
            </a:r>
          </a:p>
        </p:txBody>
      </p:sp>
    </p:spTree>
  </p:cSld>
  <p:clrMapOvr>
    <a:masterClrMapping xmlns:a="http://schemas.openxmlformats.org/drawingml/2006/main"/>
  </p:clrMapOvr>
</p:sld>
</file>