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12b93e07d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4a172ed1c4be4"/>
  </p:sldMasterIdLst>
  <p:sldIdLst>
    <p:sldId xmlns:r="http://schemas.openxmlformats.org/officeDocument/2006/relationships" id="256" r:id="Rabfccf259b5e4bd9"/>
    <p:sldId xmlns:r="http://schemas.openxmlformats.org/officeDocument/2006/relationships" id="257" r:id="Rf2c5a43a5ac74074"/>
    <p:sldId xmlns:r="http://schemas.openxmlformats.org/officeDocument/2006/relationships" id="258" r:id="R04b3e3fc64e74176"/>
    <p:sldId xmlns:r="http://schemas.openxmlformats.org/officeDocument/2006/relationships" id="259" r:id="R4c4f091653ac43e9"/>
    <p:sldId xmlns:r="http://schemas.openxmlformats.org/officeDocument/2006/relationships" id="260" r:id="R5690fdaeec9f491a"/>
    <p:sldId xmlns:r="http://schemas.openxmlformats.org/officeDocument/2006/relationships" id="261" r:id="Rb15040fb867f4bd9"/>
    <p:sldId xmlns:r="http://schemas.openxmlformats.org/officeDocument/2006/relationships" id="262" r:id="R9772b6f687f147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4a172ed1c4be4" /><Relationship Type="http://schemas.openxmlformats.org/officeDocument/2006/relationships/slide" Target="/ppt/slides/slide1.xml" Id="Rabfccf259b5e4bd9" /><Relationship Type="http://schemas.openxmlformats.org/officeDocument/2006/relationships/slide" Target="/ppt/slides/slide2.xml" Id="Rf2c5a43a5ac74074" /><Relationship Type="http://schemas.openxmlformats.org/officeDocument/2006/relationships/slide" Target="/ppt/slides/slide3.xml" Id="R04b3e3fc64e74176" /><Relationship Type="http://schemas.openxmlformats.org/officeDocument/2006/relationships/slide" Target="/ppt/slides/slide4.xml" Id="R4c4f091653ac43e9" /><Relationship Type="http://schemas.openxmlformats.org/officeDocument/2006/relationships/slide" Target="/ppt/slides/slide5.xml" Id="R5690fdaeec9f491a" /><Relationship Type="http://schemas.openxmlformats.org/officeDocument/2006/relationships/slide" Target="/ppt/slides/slide6.xml" Id="Rb15040fb867f4bd9" /><Relationship Type="http://schemas.openxmlformats.org/officeDocument/2006/relationships/slide" Target="/ppt/slides/slide7.xml" Id="R9772b6f687f147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267f0465d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89d6ee9304990" /><Relationship Type="http://schemas.openxmlformats.org/officeDocument/2006/relationships/theme" Target="/ppt/slideMasters/theme/theme1.xml" Id="Ra18c5e76b91a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89d6ee930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57ca41ee4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b3f83bf3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83b45b898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eb2bd18a9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e2b9d84b447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df7c6900d46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ba29842f8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ENGAN HOLDING AS ble etablert [år] og holder til i Innhavet.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19 301 587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19 307 515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