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40b1d68b324b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437bde269e47b6"/>
  </p:sldMasterIdLst>
  <p:sldIdLst>
    <p:sldId xmlns:r="http://schemas.openxmlformats.org/officeDocument/2006/relationships" id="256" r:id="R7af7dd3cfe754e43"/>
    <p:sldId xmlns:r="http://schemas.openxmlformats.org/officeDocument/2006/relationships" id="257" r:id="R2540583b048f4243"/>
    <p:sldId xmlns:r="http://schemas.openxmlformats.org/officeDocument/2006/relationships" id="258" r:id="R20cec4509e5d4946"/>
    <p:sldId xmlns:r="http://schemas.openxmlformats.org/officeDocument/2006/relationships" id="259" r:id="R174294ce4b81453f"/>
    <p:sldId xmlns:r="http://schemas.openxmlformats.org/officeDocument/2006/relationships" id="260" r:id="R298c1a4d4c05480d"/>
    <p:sldId xmlns:r="http://schemas.openxmlformats.org/officeDocument/2006/relationships" id="261" r:id="R1d862c0d535346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437bde269e47b6" /><Relationship Type="http://schemas.openxmlformats.org/officeDocument/2006/relationships/slide" Target="/ppt/slides/slide1.xml" Id="R7af7dd3cfe754e43" /><Relationship Type="http://schemas.openxmlformats.org/officeDocument/2006/relationships/slide" Target="/ppt/slides/slide2.xml" Id="R2540583b048f4243" /><Relationship Type="http://schemas.openxmlformats.org/officeDocument/2006/relationships/slide" Target="/ppt/slides/slide3.xml" Id="R20cec4509e5d4946" /><Relationship Type="http://schemas.openxmlformats.org/officeDocument/2006/relationships/slide" Target="/ppt/slides/slide4.xml" Id="R174294ce4b81453f" /><Relationship Type="http://schemas.openxmlformats.org/officeDocument/2006/relationships/slide" Target="/ppt/slides/slide5.xml" Id="R298c1a4d4c05480d" /><Relationship Type="http://schemas.openxmlformats.org/officeDocument/2006/relationships/slide" Target="/ppt/slides/slide6.xml" Id="R1d862c0d535346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13c9679c3940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57f7d43ed4cd5" /><Relationship Type="http://schemas.openxmlformats.org/officeDocument/2006/relationships/theme" Target="/ppt/slideMasters/theme/theme1.xml" Id="R7f14c2c813b14b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157f7d43ed4c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c9e82120341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3225b7cde646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61ddabaf8b43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2f0b9fee04d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da312f9c9545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2094bb19934c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 ENGAN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ENGAN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ENGAN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ENGAN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ENGAN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ENGAN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Formoveien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8260 Innhavet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ingrid.engan@hotmail.com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913 403 274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ENGAN HOLDING AS</a:t>
            </a:r>
          </a:p>
        </p:txBody>
      </p:sp>
    </p:spTree>
  </p:cSld>
  <p:clrMapOvr>
    <a:masterClrMapping xmlns:a="http://schemas.openxmlformats.org/drawingml/2006/main"/>
  </p:clrMapOvr>
</p:sld>
</file>