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2acc52da6e42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6a24734adb4a3e"/>
  </p:sldMasterIdLst>
  <p:sldIdLst>
    <p:sldId xmlns:r="http://schemas.openxmlformats.org/officeDocument/2006/relationships" id="256" r:id="R88eb28a912514c37"/>
    <p:sldId xmlns:r="http://schemas.openxmlformats.org/officeDocument/2006/relationships" id="257" r:id="R914589dfa849404f"/>
    <p:sldId xmlns:r="http://schemas.openxmlformats.org/officeDocument/2006/relationships" id="258" r:id="Rdefc82c88b7248e5"/>
    <p:sldId xmlns:r="http://schemas.openxmlformats.org/officeDocument/2006/relationships" id="259" r:id="R2825638c2701490f"/>
    <p:sldId xmlns:r="http://schemas.openxmlformats.org/officeDocument/2006/relationships" id="260" r:id="Re16f9251054f43e8"/>
    <p:sldId xmlns:r="http://schemas.openxmlformats.org/officeDocument/2006/relationships" id="261" r:id="R999bea6f21eb46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6a24734adb4a3e" /><Relationship Type="http://schemas.openxmlformats.org/officeDocument/2006/relationships/slide" Target="/ppt/slides/slide1.xml" Id="R88eb28a912514c37" /><Relationship Type="http://schemas.openxmlformats.org/officeDocument/2006/relationships/slide" Target="/ppt/slides/slide2.xml" Id="R914589dfa849404f" /><Relationship Type="http://schemas.openxmlformats.org/officeDocument/2006/relationships/slide" Target="/ppt/slides/slide3.xml" Id="Rdefc82c88b7248e5" /><Relationship Type="http://schemas.openxmlformats.org/officeDocument/2006/relationships/slide" Target="/ppt/slides/slide4.xml" Id="R2825638c2701490f" /><Relationship Type="http://schemas.openxmlformats.org/officeDocument/2006/relationships/slide" Target="/ppt/slides/slide5.xml" Id="Re16f9251054f43e8" /><Relationship Type="http://schemas.openxmlformats.org/officeDocument/2006/relationships/slide" Target="/ppt/slides/slide6.xml" Id="R999bea6f21eb46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fd7be1945345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0eef261bb4ef3" /><Relationship Type="http://schemas.openxmlformats.org/officeDocument/2006/relationships/theme" Target="/ppt/slideMasters/theme/theme1.xml" Id="R8c64109559084f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70eef261bb4e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d51e0511e46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fdf8a58c847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ee880714143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e6cee90a44a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9ef13501774e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06f4a09fa40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K.C.P.S.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K.C.P.S.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K.C.P.S.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K.C.P.S.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K.C.P.S.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K.C.P.S.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106 954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230 120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K.C.P.S.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913 344 006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K.C.P.S. AS</a:t>
            </a:r>
          </a:p>
        </p:txBody>
      </p:sp>
    </p:spTree>
  </p:cSld>
  <p:clrMapOvr>
    <a:masterClrMapping xmlns:a="http://schemas.openxmlformats.org/drawingml/2006/main"/>
  </p:clrMapOvr>
</p:sld>
</file>