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6d3a05b18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6fb161ddd74ef2"/>
  </p:sldMasterIdLst>
  <p:sldIdLst>
    <p:sldId xmlns:r="http://schemas.openxmlformats.org/officeDocument/2006/relationships" id="256" r:id="R9fb073840e2b4f37"/>
    <p:sldId xmlns:r="http://schemas.openxmlformats.org/officeDocument/2006/relationships" id="257" r:id="Rbb8711531e5c49e3"/>
    <p:sldId xmlns:r="http://schemas.openxmlformats.org/officeDocument/2006/relationships" id="258" r:id="R87519585ce194aad"/>
    <p:sldId xmlns:r="http://schemas.openxmlformats.org/officeDocument/2006/relationships" id="259" r:id="Rf8e9e96806314cc7"/>
    <p:sldId xmlns:r="http://schemas.openxmlformats.org/officeDocument/2006/relationships" id="260" r:id="R8a2d5e27e5a64b40"/>
    <p:sldId xmlns:r="http://schemas.openxmlformats.org/officeDocument/2006/relationships" id="261" r:id="R525d75cba8a74d94"/>
    <p:sldId xmlns:r="http://schemas.openxmlformats.org/officeDocument/2006/relationships" id="262" r:id="Rb519dceb6a94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fb161ddd74ef2" /><Relationship Type="http://schemas.openxmlformats.org/officeDocument/2006/relationships/slide" Target="/ppt/slides/slide1.xml" Id="R9fb073840e2b4f37" /><Relationship Type="http://schemas.openxmlformats.org/officeDocument/2006/relationships/slide" Target="/ppt/slides/slide2.xml" Id="Rbb8711531e5c49e3" /><Relationship Type="http://schemas.openxmlformats.org/officeDocument/2006/relationships/slide" Target="/ppt/slides/slide3.xml" Id="R87519585ce194aad" /><Relationship Type="http://schemas.openxmlformats.org/officeDocument/2006/relationships/slide" Target="/ppt/slides/slide4.xml" Id="Rf8e9e96806314cc7" /><Relationship Type="http://schemas.openxmlformats.org/officeDocument/2006/relationships/slide" Target="/ppt/slides/slide5.xml" Id="R8a2d5e27e5a64b40" /><Relationship Type="http://schemas.openxmlformats.org/officeDocument/2006/relationships/slide" Target="/ppt/slides/slide6.xml" Id="R525d75cba8a74d94" /><Relationship Type="http://schemas.openxmlformats.org/officeDocument/2006/relationships/slide" Target="/ppt/slides/slide7.xml" Id="Rb519dceb6a94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07a0cacff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0e4d90eae403c" /><Relationship Type="http://schemas.openxmlformats.org/officeDocument/2006/relationships/theme" Target="/ppt/slideMasters/theme/theme1.xml" Id="R186282ffe03e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0e4d90eae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0009d8e45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8c033278c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750c86309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b4fb0ff2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34afa81549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dac760ab2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ae1265eb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YOUBRIDGE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YOUBRIDGE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BARENDREGT ROSALINE D 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HØYLAND SVEN-OLAI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HENNING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ANITA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5148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YOUBRIDGE AS</a:t>
            </a:r>
          </a:p>
        </p:txBody>
      </p:sp>
    </p:spTree>
  </p:cSld>
  <p:clrMapOvr>
    <a:masterClrMapping xmlns:a="http://schemas.openxmlformats.org/drawingml/2006/main"/>
  </p:clrMapOvr>
</p:sld>
</file>