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401ad9272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ce8d797284f07"/>
  </p:sldMasterIdLst>
  <p:sldIdLst>
    <p:sldId xmlns:r="http://schemas.openxmlformats.org/officeDocument/2006/relationships" id="256" r:id="Rf4a0c87c644a4b31"/>
    <p:sldId xmlns:r="http://schemas.openxmlformats.org/officeDocument/2006/relationships" id="257" r:id="R68c254416ee34efa"/>
    <p:sldId xmlns:r="http://schemas.openxmlformats.org/officeDocument/2006/relationships" id="258" r:id="R93c01f33ae364643"/>
    <p:sldId xmlns:r="http://schemas.openxmlformats.org/officeDocument/2006/relationships" id="259" r:id="R6c5346f83312420c"/>
    <p:sldId xmlns:r="http://schemas.openxmlformats.org/officeDocument/2006/relationships" id="260" r:id="R7f0b2a16fd834599"/>
    <p:sldId xmlns:r="http://schemas.openxmlformats.org/officeDocument/2006/relationships" id="261" r:id="R664e900b8092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ce8d797284f07" /><Relationship Type="http://schemas.openxmlformats.org/officeDocument/2006/relationships/slide" Target="/ppt/slides/slide1.xml" Id="Rf4a0c87c644a4b31" /><Relationship Type="http://schemas.openxmlformats.org/officeDocument/2006/relationships/slide" Target="/ppt/slides/slide2.xml" Id="R68c254416ee34efa" /><Relationship Type="http://schemas.openxmlformats.org/officeDocument/2006/relationships/slide" Target="/ppt/slides/slide3.xml" Id="R93c01f33ae364643" /><Relationship Type="http://schemas.openxmlformats.org/officeDocument/2006/relationships/slide" Target="/ppt/slides/slide4.xml" Id="R6c5346f83312420c" /><Relationship Type="http://schemas.openxmlformats.org/officeDocument/2006/relationships/slide" Target="/ppt/slides/slide5.xml" Id="R7f0b2a16fd834599" /><Relationship Type="http://schemas.openxmlformats.org/officeDocument/2006/relationships/slide" Target="/ppt/slides/slide6.xml" Id="R664e900b8092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435f86d3c49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cdae3b8fd4dff" /><Relationship Type="http://schemas.openxmlformats.org/officeDocument/2006/relationships/theme" Target="/ppt/slideMasters/theme/theme1.xml" Id="Rc6676e13eaf8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cdae3b8fd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faeb1e55e4a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6fcbf354244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acb24d205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cf43e3b7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892ed9585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4aa0d6b394e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SPAREBANKSTIFTINGA JÆREN - TIME OG HÅ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SPAREBANKSTIFTINGA JÆREN - TIME OG HÅ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67 410 549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587 925 989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608 952 769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77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post@sparebankstiftinga-timeogha.no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