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3a463b330e44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6ae22cfa34706"/>
  </p:sldMasterIdLst>
  <p:sldIdLst>
    <p:sldId xmlns:r="http://schemas.openxmlformats.org/officeDocument/2006/relationships" id="256" r:id="R3eee4c17047d4432"/>
    <p:sldId xmlns:r="http://schemas.openxmlformats.org/officeDocument/2006/relationships" id="257" r:id="Rf0ae42bde6a644fb"/>
    <p:sldId xmlns:r="http://schemas.openxmlformats.org/officeDocument/2006/relationships" id="258" r:id="R5df56e69372849b1"/>
    <p:sldId xmlns:r="http://schemas.openxmlformats.org/officeDocument/2006/relationships" id="259" r:id="R4d8cfe17c3f443b4"/>
    <p:sldId xmlns:r="http://schemas.openxmlformats.org/officeDocument/2006/relationships" id="260" r:id="R247ea519de934f17"/>
    <p:sldId xmlns:r="http://schemas.openxmlformats.org/officeDocument/2006/relationships" id="261" r:id="Rd50a2ab9a0ad41e9"/>
    <p:sldId xmlns:r="http://schemas.openxmlformats.org/officeDocument/2006/relationships" id="262" r:id="R729e4e52345a4d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6ae22cfa34706" /><Relationship Type="http://schemas.openxmlformats.org/officeDocument/2006/relationships/slide" Target="/ppt/slides/slide1.xml" Id="R3eee4c17047d4432" /><Relationship Type="http://schemas.openxmlformats.org/officeDocument/2006/relationships/slide" Target="/ppt/slides/slide2.xml" Id="Rf0ae42bde6a644fb" /><Relationship Type="http://schemas.openxmlformats.org/officeDocument/2006/relationships/slide" Target="/ppt/slides/slide3.xml" Id="R5df56e69372849b1" /><Relationship Type="http://schemas.openxmlformats.org/officeDocument/2006/relationships/slide" Target="/ppt/slides/slide4.xml" Id="R4d8cfe17c3f443b4" /><Relationship Type="http://schemas.openxmlformats.org/officeDocument/2006/relationships/slide" Target="/ppt/slides/slide5.xml" Id="R247ea519de934f17" /><Relationship Type="http://schemas.openxmlformats.org/officeDocument/2006/relationships/slide" Target="/ppt/slides/slide6.xml" Id="Rd50a2ab9a0ad41e9" /><Relationship Type="http://schemas.openxmlformats.org/officeDocument/2006/relationships/slide" Target="/ppt/slides/slide7.xml" Id="R729e4e52345a4d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9a4bab397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e8e501f894e8e" /><Relationship Type="http://schemas.openxmlformats.org/officeDocument/2006/relationships/theme" Target="/ppt/slideMasters/theme/theme1.xml" Id="R246b670309ea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4e8e501f89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819911c0a40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cc3f2bbfa48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77d9018d8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97b1fc9f749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10ee3eed04d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b211bcf464d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6ee168814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KES-TEKNIKK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KES-TEKNIKK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KES-TEKNIKK AS ble etablert [år] og holder til i Bæverfjord.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KES-TEKNIKK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KES-TEKNIKK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KES-TEKNIKK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1 881 234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369 261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1 886 910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KES-TEKNIKK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KES-TEKNIKK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Åsskardvegen 1313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6644 Bæverfjord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913 279 557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KES-TEKNIKK AS</a:t>
            </a:r>
          </a:p>
        </p:txBody>
      </p:sp>
    </p:spTree>
  </p:cSld>
  <p:clrMapOvr>
    <a:masterClrMapping xmlns:a="http://schemas.openxmlformats.org/drawingml/2006/main"/>
  </p:clrMapOvr>
</p:sld>
</file>