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b54188bb8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49aa98b5347ff"/>
  </p:sldMasterIdLst>
  <p:sldIdLst>
    <p:sldId xmlns:r="http://schemas.openxmlformats.org/officeDocument/2006/relationships" id="256" r:id="R93898e3e6a174afa"/>
    <p:sldId xmlns:r="http://schemas.openxmlformats.org/officeDocument/2006/relationships" id="257" r:id="R784c78fd8c404cbf"/>
    <p:sldId xmlns:r="http://schemas.openxmlformats.org/officeDocument/2006/relationships" id="258" r:id="R16cdc5ea5e394197"/>
    <p:sldId xmlns:r="http://schemas.openxmlformats.org/officeDocument/2006/relationships" id="259" r:id="R2e5ef49c37934c53"/>
    <p:sldId xmlns:r="http://schemas.openxmlformats.org/officeDocument/2006/relationships" id="260" r:id="Rd54929090b2749da"/>
    <p:sldId xmlns:r="http://schemas.openxmlformats.org/officeDocument/2006/relationships" id="261" r:id="Rad04f4b9c87645cc"/>
    <p:sldId xmlns:r="http://schemas.openxmlformats.org/officeDocument/2006/relationships" id="262" r:id="R20705f57bca7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49aa98b5347ff" /><Relationship Type="http://schemas.openxmlformats.org/officeDocument/2006/relationships/slide" Target="/ppt/slides/slide1.xml" Id="R93898e3e6a174afa" /><Relationship Type="http://schemas.openxmlformats.org/officeDocument/2006/relationships/slide" Target="/ppt/slides/slide2.xml" Id="R784c78fd8c404cbf" /><Relationship Type="http://schemas.openxmlformats.org/officeDocument/2006/relationships/slide" Target="/ppt/slides/slide3.xml" Id="R16cdc5ea5e394197" /><Relationship Type="http://schemas.openxmlformats.org/officeDocument/2006/relationships/slide" Target="/ppt/slides/slide4.xml" Id="R2e5ef49c37934c53" /><Relationship Type="http://schemas.openxmlformats.org/officeDocument/2006/relationships/slide" Target="/ppt/slides/slide5.xml" Id="Rd54929090b2749da" /><Relationship Type="http://schemas.openxmlformats.org/officeDocument/2006/relationships/slide" Target="/ppt/slides/slide6.xml" Id="Rad04f4b9c87645cc" /><Relationship Type="http://schemas.openxmlformats.org/officeDocument/2006/relationships/slide" Target="/ppt/slides/slide7.xml" Id="R20705f57bca7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0e66fd6e2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b6cfdf80a493b" /><Relationship Type="http://schemas.openxmlformats.org/officeDocument/2006/relationships/theme" Target="/ppt/slideMasters/theme/theme1.xml" Id="R33582df40a6b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b6cfdf80a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971752729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b9039b5348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63947dfb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22dd4ec95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a4abdecd6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b77ac238d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268c689ea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