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f00936b337f45c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c677c4ff274ea1"/>
  </p:sldMasterIdLst>
  <p:sldIdLst>
    <p:sldId xmlns:r="http://schemas.openxmlformats.org/officeDocument/2006/relationships" id="256" r:id="R88d30aa769be4f48"/>
    <p:sldId xmlns:r="http://schemas.openxmlformats.org/officeDocument/2006/relationships" id="257" r:id="R85792a1fe6504330"/>
    <p:sldId xmlns:r="http://schemas.openxmlformats.org/officeDocument/2006/relationships" id="258" r:id="R2977ecca6eff4a05"/>
    <p:sldId xmlns:r="http://schemas.openxmlformats.org/officeDocument/2006/relationships" id="259" r:id="R407a8f8dbad24611"/>
    <p:sldId xmlns:r="http://schemas.openxmlformats.org/officeDocument/2006/relationships" id="260" r:id="R6e227f3701f7480f"/>
    <p:sldId xmlns:r="http://schemas.openxmlformats.org/officeDocument/2006/relationships" id="261" r:id="R3526a298dbb3436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c677c4ff274ea1" /><Relationship Type="http://schemas.openxmlformats.org/officeDocument/2006/relationships/slide" Target="/ppt/slides/slide1.xml" Id="R88d30aa769be4f48" /><Relationship Type="http://schemas.openxmlformats.org/officeDocument/2006/relationships/slide" Target="/ppt/slides/slide2.xml" Id="R85792a1fe6504330" /><Relationship Type="http://schemas.openxmlformats.org/officeDocument/2006/relationships/slide" Target="/ppt/slides/slide3.xml" Id="R2977ecca6eff4a05" /><Relationship Type="http://schemas.openxmlformats.org/officeDocument/2006/relationships/slide" Target="/ppt/slides/slide4.xml" Id="R407a8f8dbad24611" /><Relationship Type="http://schemas.openxmlformats.org/officeDocument/2006/relationships/slide" Target="/ppt/slides/slide5.xml" Id="R6e227f3701f7480f" /><Relationship Type="http://schemas.openxmlformats.org/officeDocument/2006/relationships/slide" Target="/ppt/slides/slide6.xml" Id="R3526a298dbb3436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8ac04eab104a9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fcd6b43eec4393" /><Relationship Type="http://schemas.openxmlformats.org/officeDocument/2006/relationships/theme" Target="/ppt/slideMasters/theme/theme1.xml" Id="Re0465b4294a3427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2fcd6b43eec439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dfbe9cdf5e47a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60460d65a34ae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66d5c4bf7341f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6f94b1eb074a9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dc3288c5244b6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0f5874a66a4cc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MATPULS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Gudbrandsdalsvegen 194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2619 Lillehammer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913 246 721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