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2ab5fd7f0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650f340f04e23"/>
  </p:sldMasterIdLst>
  <p:sldIdLst>
    <p:sldId xmlns:r="http://schemas.openxmlformats.org/officeDocument/2006/relationships" id="256" r:id="R50b8d97d383444ec"/>
    <p:sldId xmlns:r="http://schemas.openxmlformats.org/officeDocument/2006/relationships" id="257" r:id="R7371b1ba502a453a"/>
    <p:sldId xmlns:r="http://schemas.openxmlformats.org/officeDocument/2006/relationships" id="258" r:id="R5af14602a2094d23"/>
    <p:sldId xmlns:r="http://schemas.openxmlformats.org/officeDocument/2006/relationships" id="259" r:id="R636dd739910f4102"/>
    <p:sldId xmlns:r="http://schemas.openxmlformats.org/officeDocument/2006/relationships" id="260" r:id="R3031491edabd4f36"/>
    <p:sldId xmlns:r="http://schemas.openxmlformats.org/officeDocument/2006/relationships" id="261" r:id="R795f29031aea444a"/>
    <p:sldId xmlns:r="http://schemas.openxmlformats.org/officeDocument/2006/relationships" id="262" r:id="R614ad72a37d2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650f340f04e23" /><Relationship Type="http://schemas.openxmlformats.org/officeDocument/2006/relationships/slide" Target="/ppt/slides/slide1.xml" Id="R50b8d97d383444ec" /><Relationship Type="http://schemas.openxmlformats.org/officeDocument/2006/relationships/slide" Target="/ppt/slides/slide2.xml" Id="R7371b1ba502a453a" /><Relationship Type="http://schemas.openxmlformats.org/officeDocument/2006/relationships/slide" Target="/ppt/slides/slide3.xml" Id="R5af14602a2094d23" /><Relationship Type="http://schemas.openxmlformats.org/officeDocument/2006/relationships/slide" Target="/ppt/slides/slide4.xml" Id="R636dd739910f4102" /><Relationship Type="http://schemas.openxmlformats.org/officeDocument/2006/relationships/slide" Target="/ppt/slides/slide5.xml" Id="R3031491edabd4f36" /><Relationship Type="http://schemas.openxmlformats.org/officeDocument/2006/relationships/slide" Target="/ppt/slides/slide6.xml" Id="R795f29031aea444a" /><Relationship Type="http://schemas.openxmlformats.org/officeDocument/2006/relationships/slide" Target="/ppt/slides/slide7.xml" Id="R614ad72a37d2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f996d41f3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4a98955d4ab8" /><Relationship Type="http://schemas.openxmlformats.org/officeDocument/2006/relationships/theme" Target="/ppt/slideMasters/theme/theme1.xml" Id="R98c7294ab73d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84a98955d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93e737e30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24e584262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eb9d85cd7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e2fa952104e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02ffc4845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2dfe18d7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6e572471c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