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e6171238e644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9abe0e8e194af5"/>
  </p:sldMasterIdLst>
  <p:sldIdLst>
    <p:sldId xmlns:r="http://schemas.openxmlformats.org/officeDocument/2006/relationships" id="256" r:id="Rda4087a75615430f"/>
    <p:sldId xmlns:r="http://schemas.openxmlformats.org/officeDocument/2006/relationships" id="257" r:id="R763573b77f524c03"/>
    <p:sldId xmlns:r="http://schemas.openxmlformats.org/officeDocument/2006/relationships" id="258" r:id="R6500d9a7e08b4344"/>
    <p:sldId xmlns:r="http://schemas.openxmlformats.org/officeDocument/2006/relationships" id="259" r:id="R6debdddd4af34af3"/>
    <p:sldId xmlns:r="http://schemas.openxmlformats.org/officeDocument/2006/relationships" id="260" r:id="R733d6937b9544496"/>
    <p:sldId xmlns:r="http://schemas.openxmlformats.org/officeDocument/2006/relationships" id="261" r:id="R32197ddea67a42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9abe0e8e194af5" /><Relationship Type="http://schemas.openxmlformats.org/officeDocument/2006/relationships/slide" Target="/ppt/slides/slide1.xml" Id="Rda4087a75615430f" /><Relationship Type="http://schemas.openxmlformats.org/officeDocument/2006/relationships/slide" Target="/ppt/slides/slide2.xml" Id="R763573b77f524c03" /><Relationship Type="http://schemas.openxmlformats.org/officeDocument/2006/relationships/slide" Target="/ppt/slides/slide3.xml" Id="R6500d9a7e08b4344" /><Relationship Type="http://schemas.openxmlformats.org/officeDocument/2006/relationships/slide" Target="/ppt/slides/slide4.xml" Id="R6debdddd4af34af3" /><Relationship Type="http://schemas.openxmlformats.org/officeDocument/2006/relationships/slide" Target="/ppt/slides/slide5.xml" Id="R733d6937b9544496" /><Relationship Type="http://schemas.openxmlformats.org/officeDocument/2006/relationships/slide" Target="/ppt/slides/slide6.xml" Id="R32197ddea67a42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c64592da8f45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8222569064b4b" /><Relationship Type="http://schemas.openxmlformats.org/officeDocument/2006/relationships/theme" Target="/ppt/slideMasters/theme/theme1.xml" Id="R68c40505527342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08222569064b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801103b164a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024fdf6b74e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46b44f1584d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b4b0e37d74b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8467a497547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16a8d7a684a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ROSSEMYR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ROSSEMYR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ROSSEMYR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ROSSEMYR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ROSSEMYR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ROSSEMYR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ROSSEMYR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913 237 447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ROSSEMYR HOLDING AS</a:t>
            </a:r>
          </a:p>
        </p:txBody>
      </p:sp>
    </p:spTree>
  </p:cSld>
  <p:clrMapOvr>
    <a:masterClrMapping xmlns:a="http://schemas.openxmlformats.org/drawingml/2006/main"/>
  </p:clrMapOvr>
</p:sld>
</file>