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9f16bbd7c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e130530954343"/>
  </p:sldMasterIdLst>
  <p:sldIdLst>
    <p:sldId xmlns:r="http://schemas.openxmlformats.org/officeDocument/2006/relationships" id="256" r:id="Rcdaeb6c276a14599"/>
    <p:sldId xmlns:r="http://schemas.openxmlformats.org/officeDocument/2006/relationships" id="257" r:id="R6be1f794cdd1427e"/>
    <p:sldId xmlns:r="http://schemas.openxmlformats.org/officeDocument/2006/relationships" id="258" r:id="R6d8460a164404ca4"/>
    <p:sldId xmlns:r="http://schemas.openxmlformats.org/officeDocument/2006/relationships" id="259" r:id="R2a2fed024b534276"/>
    <p:sldId xmlns:r="http://schemas.openxmlformats.org/officeDocument/2006/relationships" id="260" r:id="Rc67d97d3832f45bf"/>
    <p:sldId xmlns:r="http://schemas.openxmlformats.org/officeDocument/2006/relationships" id="261" r:id="R4bd8b072b9084c2c"/>
    <p:sldId xmlns:r="http://schemas.openxmlformats.org/officeDocument/2006/relationships" id="262" r:id="R8bc0f4c2337d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e130530954343" /><Relationship Type="http://schemas.openxmlformats.org/officeDocument/2006/relationships/slide" Target="/ppt/slides/slide1.xml" Id="Rcdaeb6c276a14599" /><Relationship Type="http://schemas.openxmlformats.org/officeDocument/2006/relationships/slide" Target="/ppt/slides/slide2.xml" Id="R6be1f794cdd1427e" /><Relationship Type="http://schemas.openxmlformats.org/officeDocument/2006/relationships/slide" Target="/ppt/slides/slide3.xml" Id="R6d8460a164404ca4" /><Relationship Type="http://schemas.openxmlformats.org/officeDocument/2006/relationships/slide" Target="/ppt/slides/slide4.xml" Id="R2a2fed024b534276" /><Relationship Type="http://schemas.openxmlformats.org/officeDocument/2006/relationships/slide" Target="/ppt/slides/slide5.xml" Id="Rc67d97d3832f45bf" /><Relationship Type="http://schemas.openxmlformats.org/officeDocument/2006/relationships/slide" Target="/ppt/slides/slide6.xml" Id="R4bd8b072b9084c2c" /><Relationship Type="http://schemas.openxmlformats.org/officeDocument/2006/relationships/slide" Target="/ppt/slides/slide7.xml" Id="R8bc0f4c2337d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fdeef8be2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15a97b164882" /><Relationship Type="http://schemas.openxmlformats.org/officeDocument/2006/relationships/theme" Target="/ppt/slideMasters/theme/theme1.xml" Id="Rdc5ab9ced2094c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e515a97b1648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f8c0d2400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06f6bcba54c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f523360aa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98ec08f1f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47268f519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b39df255a42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7ff3e0d3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IJAS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IJAS CONSULTING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6 114 930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6 668 888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SÆTERÅS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Frøyerveien 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913 237 366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IJAS CONSULTING AS</a:t>
            </a:r>
          </a:p>
        </p:txBody>
      </p:sp>
    </p:spTree>
  </p:cSld>
  <p:clrMapOvr>
    <a:masterClrMapping xmlns:a="http://schemas.openxmlformats.org/drawingml/2006/main"/>
  </p:clrMapOvr>
</p:sld>
</file>