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cabc3553f649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324b2e80644921"/>
  </p:sldMasterIdLst>
  <p:sldIdLst>
    <p:sldId xmlns:r="http://schemas.openxmlformats.org/officeDocument/2006/relationships" id="256" r:id="Rd39eb9df34c34e7c"/>
    <p:sldId xmlns:r="http://schemas.openxmlformats.org/officeDocument/2006/relationships" id="257" r:id="R3d4bb1f2380b4208"/>
    <p:sldId xmlns:r="http://schemas.openxmlformats.org/officeDocument/2006/relationships" id="258" r:id="R7e09adc44ab347ff"/>
    <p:sldId xmlns:r="http://schemas.openxmlformats.org/officeDocument/2006/relationships" id="259" r:id="Rc7afec6abf6b420a"/>
    <p:sldId xmlns:r="http://schemas.openxmlformats.org/officeDocument/2006/relationships" id="260" r:id="R2ec07a63b71649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324b2e80644921" /><Relationship Type="http://schemas.openxmlformats.org/officeDocument/2006/relationships/slide" Target="/ppt/slides/slide1.xml" Id="Rd39eb9df34c34e7c" /><Relationship Type="http://schemas.openxmlformats.org/officeDocument/2006/relationships/slide" Target="/ppt/slides/slide2.xml" Id="R3d4bb1f2380b4208" /><Relationship Type="http://schemas.openxmlformats.org/officeDocument/2006/relationships/slide" Target="/ppt/slides/slide3.xml" Id="R7e09adc44ab347ff" /><Relationship Type="http://schemas.openxmlformats.org/officeDocument/2006/relationships/slide" Target="/ppt/slides/slide4.xml" Id="Rc7afec6abf6b420a" /><Relationship Type="http://schemas.openxmlformats.org/officeDocument/2006/relationships/slide" Target="/ppt/slides/slide5.xml" Id="R2ec07a63b71649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591e53275f4f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0fa0ccf3a41a0" /><Relationship Type="http://schemas.openxmlformats.org/officeDocument/2006/relationships/theme" Target="/ppt/slideMasters/theme/theme1.xml" Id="Rca9ff1bb26d54e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10fa0ccf3a41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54306c61043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26af31ed145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5419da91347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a2e9fb46d42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987a63dee40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EMIL TVETENE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TVETENE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Buktaveien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3290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tvetene1@online.no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www.snekkertvetene.no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913 190 521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