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b8894ffbe5849d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e48ad00bce541a4"/>
  </p:sldMasterIdLst>
  <p:sldIdLst>
    <p:sldId xmlns:r="http://schemas.openxmlformats.org/officeDocument/2006/relationships" id="256" r:id="R0c9031d0c3df4c84"/>
    <p:sldId xmlns:r="http://schemas.openxmlformats.org/officeDocument/2006/relationships" id="257" r:id="R98581a6a28ff4456"/>
    <p:sldId xmlns:r="http://schemas.openxmlformats.org/officeDocument/2006/relationships" id="258" r:id="Rd2a44b3f17ca4de4"/>
    <p:sldId xmlns:r="http://schemas.openxmlformats.org/officeDocument/2006/relationships" id="259" r:id="R1ef914c8cbab41f6"/>
    <p:sldId xmlns:r="http://schemas.openxmlformats.org/officeDocument/2006/relationships" id="260" r:id="R0447888af4a84807"/>
    <p:sldId xmlns:r="http://schemas.openxmlformats.org/officeDocument/2006/relationships" id="261" r:id="Rd37cfd08e0724a1b"/>
    <p:sldId xmlns:r="http://schemas.openxmlformats.org/officeDocument/2006/relationships" id="262" r:id="R21a0ce6f9356450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e48ad00bce541a4" /><Relationship Type="http://schemas.openxmlformats.org/officeDocument/2006/relationships/slide" Target="/ppt/slides/slide1.xml" Id="R0c9031d0c3df4c84" /><Relationship Type="http://schemas.openxmlformats.org/officeDocument/2006/relationships/slide" Target="/ppt/slides/slide2.xml" Id="R98581a6a28ff4456" /><Relationship Type="http://schemas.openxmlformats.org/officeDocument/2006/relationships/slide" Target="/ppt/slides/slide3.xml" Id="Rd2a44b3f17ca4de4" /><Relationship Type="http://schemas.openxmlformats.org/officeDocument/2006/relationships/slide" Target="/ppt/slides/slide4.xml" Id="R1ef914c8cbab41f6" /><Relationship Type="http://schemas.openxmlformats.org/officeDocument/2006/relationships/slide" Target="/ppt/slides/slide5.xml" Id="R0447888af4a84807" /><Relationship Type="http://schemas.openxmlformats.org/officeDocument/2006/relationships/slide" Target="/ppt/slides/slide6.xml" Id="Rd37cfd08e0724a1b" /><Relationship Type="http://schemas.openxmlformats.org/officeDocument/2006/relationships/slide" Target="/ppt/slides/slide7.xml" Id="R21a0ce6f9356450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98665ebbfbc406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b4ded175c94eac" /><Relationship Type="http://schemas.openxmlformats.org/officeDocument/2006/relationships/theme" Target="/ppt/slideMasters/theme/theme1.xml" Id="Rbf69abf10c0c437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2b4ded175c94ea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0dc69cd0fb439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86ec3bc6074a9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11eac9ae5a4e3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7a3f094535455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7fd9a8e4bf42f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e0978886cd458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1330bd6b57416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ESMAMA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ESMAMA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ESMAMA HOLDING AS ble etablert [år] og holder til i Vesterøy.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ESMAMA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ESMAMA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ESMAMA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−7 117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3 624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557 220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613 037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ESMAMA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ERIKSEN DAG EVERT  –  31,5 %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ERIKSEN MAGNUS  –  31,5 %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KARLSEN ESPEN  –  31,5 %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ERIKSEN MARTIN  –  5,5 %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ESMAMA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Bernhardmyra 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1684 Vesterøy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913 190 033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ESMAMA HOLDING AS</a:t>
            </a:r>
          </a:p>
        </p:txBody>
      </p:sp>
    </p:spTree>
  </p:cSld>
  <p:clrMapOvr>
    <a:masterClrMapping xmlns:a="http://schemas.openxmlformats.org/drawingml/2006/main"/>
  </p:clrMapOvr>
</p:sld>
</file>