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6286bab0b343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3e20feac94f58"/>
  </p:sldMasterIdLst>
  <p:sldIdLst>
    <p:sldId xmlns:r="http://schemas.openxmlformats.org/officeDocument/2006/relationships" id="256" r:id="R0bb0d89b65c04fc6"/>
    <p:sldId xmlns:r="http://schemas.openxmlformats.org/officeDocument/2006/relationships" id="257" r:id="Rc04c2b064f504721"/>
    <p:sldId xmlns:r="http://schemas.openxmlformats.org/officeDocument/2006/relationships" id="258" r:id="R64729c06216243d3"/>
    <p:sldId xmlns:r="http://schemas.openxmlformats.org/officeDocument/2006/relationships" id="259" r:id="R1e246dcd8f0442f5"/>
    <p:sldId xmlns:r="http://schemas.openxmlformats.org/officeDocument/2006/relationships" id="260" r:id="Rffdf7a1a932a4244"/>
    <p:sldId xmlns:r="http://schemas.openxmlformats.org/officeDocument/2006/relationships" id="261" r:id="Rcc387d58c8254096"/>
    <p:sldId xmlns:r="http://schemas.openxmlformats.org/officeDocument/2006/relationships" id="262" r:id="R9a9c1b280be4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3e20feac94f58" /><Relationship Type="http://schemas.openxmlformats.org/officeDocument/2006/relationships/slide" Target="/ppt/slides/slide1.xml" Id="R0bb0d89b65c04fc6" /><Relationship Type="http://schemas.openxmlformats.org/officeDocument/2006/relationships/slide" Target="/ppt/slides/slide2.xml" Id="Rc04c2b064f504721" /><Relationship Type="http://schemas.openxmlformats.org/officeDocument/2006/relationships/slide" Target="/ppt/slides/slide3.xml" Id="R64729c06216243d3" /><Relationship Type="http://schemas.openxmlformats.org/officeDocument/2006/relationships/slide" Target="/ppt/slides/slide4.xml" Id="R1e246dcd8f0442f5" /><Relationship Type="http://schemas.openxmlformats.org/officeDocument/2006/relationships/slide" Target="/ppt/slides/slide5.xml" Id="Rffdf7a1a932a4244" /><Relationship Type="http://schemas.openxmlformats.org/officeDocument/2006/relationships/slide" Target="/ppt/slides/slide6.xml" Id="Rcc387d58c8254096" /><Relationship Type="http://schemas.openxmlformats.org/officeDocument/2006/relationships/slide" Target="/ppt/slides/slide7.xml" Id="R9a9c1b280be4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dd2e7996b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a285a42c8441a" /><Relationship Type="http://schemas.openxmlformats.org/officeDocument/2006/relationships/theme" Target="/ppt/slideMasters/theme/theme1.xml" Id="R4dace9a12f55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7a285a42c8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e0a81734148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9673c6337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a321f2777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d2d4778bd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8ee259a3541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b2adceb9b43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d42cc99284c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STOMAS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STOMAS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NORDTVEIT ROALD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ASKILD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913 167 821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