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c4b6a673a04e7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703207a7d94788"/>
  </p:sldMasterIdLst>
  <p:sldIdLst>
    <p:sldId xmlns:r="http://schemas.openxmlformats.org/officeDocument/2006/relationships" id="256" r:id="R05af4757a73d4301"/>
    <p:sldId xmlns:r="http://schemas.openxmlformats.org/officeDocument/2006/relationships" id="257" r:id="R9436854b75d64028"/>
    <p:sldId xmlns:r="http://schemas.openxmlformats.org/officeDocument/2006/relationships" id="258" r:id="R6e6ac252475c4af1"/>
    <p:sldId xmlns:r="http://schemas.openxmlformats.org/officeDocument/2006/relationships" id="259" r:id="Rd215ef5df4664d5b"/>
    <p:sldId xmlns:r="http://schemas.openxmlformats.org/officeDocument/2006/relationships" id="260" r:id="R5159a3f14dc3482e"/>
    <p:sldId xmlns:r="http://schemas.openxmlformats.org/officeDocument/2006/relationships" id="261" r:id="R1f1e918e0c5344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703207a7d94788" /><Relationship Type="http://schemas.openxmlformats.org/officeDocument/2006/relationships/slide" Target="/ppt/slides/slide1.xml" Id="R05af4757a73d4301" /><Relationship Type="http://schemas.openxmlformats.org/officeDocument/2006/relationships/slide" Target="/ppt/slides/slide2.xml" Id="R9436854b75d64028" /><Relationship Type="http://schemas.openxmlformats.org/officeDocument/2006/relationships/slide" Target="/ppt/slides/slide3.xml" Id="R6e6ac252475c4af1" /><Relationship Type="http://schemas.openxmlformats.org/officeDocument/2006/relationships/slide" Target="/ppt/slides/slide4.xml" Id="Rd215ef5df4664d5b" /><Relationship Type="http://schemas.openxmlformats.org/officeDocument/2006/relationships/slide" Target="/ppt/slides/slide5.xml" Id="R5159a3f14dc3482e" /><Relationship Type="http://schemas.openxmlformats.org/officeDocument/2006/relationships/slide" Target="/ppt/slides/slide6.xml" Id="R1f1e918e0c5344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433afa889b4b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988c71e5f4bb2" /><Relationship Type="http://schemas.openxmlformats.org/officeDocument/2006/relationships/theme" Target="/ppt/slideMasters/theme/theme1.xml" Id="Rc6cbb9a74a8a47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f988c71e5f4b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f5ebe189241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3e024e149a4a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4e3bdece74f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9b181ee9146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709dae243740b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4bb86fa674a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LUTTER ØRE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LUTTER ØRE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LUTTER ØRE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LUTTER ØRE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LUTTER ØRE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LUTTER ØRE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118 300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−11 949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LUTTER ØRE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913 152 115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LUTTER ØRE AS</a:t>
            </a:r>
          </a:p>
        </p:txBody>
      </p:sp>
    </p:spTree>
  </p:cSld>
  <p:clrMapOvr>
    <a:masterClrMapping xmlns:a="http://schemas.openxmlformats.org/drawingml/2006/main"/>
  </p:clrMapOvr>
</p:sld>
</file>