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2228e7ff8d46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11b30185824baf"/>
  </p:sldMasterIdLst>
  <p:sldIdLst>
    <p:sldId xmlns:r="http://schemas.openxmlformats.org/officeDocument/2006/relationships" id="256" r:id="R451cfeb366a14d1b"/>
    <p:sldId xmlns:r="http://schemas.openxmlformats.org/officeDocument/2006/relationships" id="257" r:id="Rf8c63faf72b045dd"/>
    <p:sldId xmlns:r="http://schemas.openxmlformats.org/officeDocument/2006/relationships" id="258" r:id="R73699aaea12c4013"/>
    <p:sldId xmlns:r="http://schemas.openxmlformats.org/officeDocument/2006/relationships" id="259" r:id="Rd2cb8961a0654df1"/>
    <p:sldId xmlns:r="http://schemas.openxmlformats.org/officeDocument/2006/relationships" id="260" r:id="Rbdd66fe100224027"/>
    <p:sldId xmlns:r="http://schemas.openxmlformats.org/officeDocument/2006/relationships" id="261" r:id="Rdfad2af724bc4ebe"/>
    <p:sldId xmlns:r="http://schemas.openxmlformats.org/officeDocument/2006/relationships" id="262" r:id="R9aea66011273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1b30185824baf" /><Relationship Type="http://schemas.openxmlformats.org/officeDocument/2006/relationships/slide" Target="/ppt/slides/slide1.xml" Id="R451cfeb366a14d1b" /><Relationship Type="http://schemas.openxmlformats.org/officeDocument/2006/relationships/slide" Target="/ppt/slides/slide2.xml" Id="Rf8c63faf72b045dd" /><Relationship Type="http://schemas.openxmlformats.org/officeDocument/2006/relationships/slide" Target="/ppt/slides/slide3.xml" Id="R73699aaea12c4013" /><Relationship Type="http://schemas.openxmlformats.org/officeDocument/2006/relationships/slide" Target="/ppt/slides/slide4.xml" Id="Rd2cb8961a0654df1" /><Relationship Type="http://schemas.openxmlformats.org/officeDocument/2006/relationships/slide" Target="/ppt/slides/slide5.xml" Id="Rbdd66fe100224027" /><Relationship Type="http://schemas.openxmlformats.org/officeDocument/2006/relationships/slide" Target="/ppt/slides/slide6.xml" Id="Rdfad2af724bc4ebe" /><Relationship Type="http://schemas.openxmlformats.org/officeDocument/2006/relationships/slide" Target="/ppt/slides/slide7.xml" Id="R9aea66011273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a5bbdb24847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d3a566a834a49" /><Relationship Type="http://schemas.openxmlformats.org/officeDocument/2006/relationships/theme" Target="/ppt/slideMasters/theme/theme1.xml" Id="R2f1cda7deb0f49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dd3a566a83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a65de16fa47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597dc992842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b9acd815146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60b18faf740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f40b29fdc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fd3af7fa645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6d7f0fa6c49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LILLESAND BLIKKENSLAGER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BLIKKENSLAGER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LILLESAND BLIKKENSLAGER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BLIKKENSLAGER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BLIKKENSLAGER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BLIKKENSLAGER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−153 791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−153 837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−897 921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126 780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BLIKKENSLAGER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BLIKKENSLAGER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Birkelandsveien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14 57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lillesand.blikk@gmail.com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913 129 679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BLIKKENSLAGER AS</a:t>
            </a:r>
          </a:p>
        </p:txBody>
      </p:sp>
    </p:spTree>
  </p:cSld>
  <p:clrMapOvr>
    <a:masterClrMapping xmlns:a="http://schemas.openxmlformats.org/drawingml/2006/main"/>
  </p:clrMapOvr>
</p:sld>
</file>