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c6380e644f42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975a3b697c4469"/>
  </p:sldMasterIdLst>
  <p:sldIdLst>
    <p:sldId xmlns:r="http://schemas.openxmlformats.org/officeDocument/2006/relationships" id="256" r:id="R59dd61d5cd4d43e4"/>
    <p:sldId xmlns:r="http://schemas.openxmlformats.org/officeDocument/2006/relationships" id="257" r:id="Rf9f8dd1c58c54034"/>
    <p:sldId xmlns:r="http://schemas.openxmlformats.org/officeDocument/2006/relationships" id="258" r:id="Rb9bd6ddc3e204def"/>
    <p:sldId xmlns:r="http://schemas.openxmlformats.org/officeDocument/2006/relationships" id="259" r:id="R9649fb458bbe4424"/>
    <p:sldId xmlns:r="http://schemas.openxmlformats.org/officeDocument/2006/relationships" id="260" r:id="R0ba51eacde2b4db2"/>
    <p:sldId xmlns:r="http://schemas.openxmlformats.org/officeDocument/2006/relationships" id="261" r:id="R885f14246aa64eeb"/>
    <p:sldId xmlns:r="http://schemas.openxmlformats.org/officeDocument/2006/relationships" id="262" r:id="Rf7fe5acd7bb646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975a3b697c4469" /><Relationship Type="http://schemas.openxmlformats.org/officeDocument/2006/relationships/slide" Target="/ppt/slides/slide1.xml" Id="R59dd61d5cd4d43e4" /><Relationship Type="http://schemas.openxmlformats.org/officeDocument/2006/relationships/slide" Target="/ppt/slides/slide2.xml" Id="Rf9f8dd1c58c54034" /><Relationship Type="http://schemas.openxmlformats.org/officeDocument/2006/relationships/slide" Target="/ppt/slides/slide3.xml" Id="Rb9bd6ddc3e204def" /><Relationship Type="http://schemas.openxmlformats.org/officeDocument/2006/relationships/slide" Target="/ppt/slides/slide4.xml" Id="R9649fb458bbe4424" /><Relationship Type="http://schemas.openxmlformats.org/officeDocument/2006/relationships/slide" Target="/ppt/slides/slide5.xml" Id="R0ba51eacde2b4db2" /><Relationship Type="http://schemas.openxmlformats.org/officeDocument/2006/relationships/slide" Target="/ppt/slides/slide6.xml" Id="R885f14246aa64eeb" /><Relationship Type="http://schemas.openxmlformats.org/officeDocument/2006/relationships/slide" Target="/ppt/slides/slide7.xml" Id="Rf7fe5acd7bb646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95ff9947f548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5e70207a54cf1" /><Relationship Type="http://schemas.openxmlformats.org/officeDocument/2006/relationships/theme" Target="/ppt/slideMasters/theme/theme1.xml" Id="Rbfa8cd1361e148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25e70207a54c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19a6bcc16d46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e5e423a4fb41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9e1de58ff54d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13fd31da674b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8785eee474a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ffd04cc00c40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16e22d9fa548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RABB ARKITEKTER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RABB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RABB ARKITEKTER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RABB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RABB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RABB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2 974 431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253 289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114 451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144 517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2 720 943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RABB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SKAUEN HOLLA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RABB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Kompanivegen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3733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stiansholla@gmail.com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913 129 504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RABB ARKITEKTER AS</a:t>
            </a:r>
          </a:p>
        </p:txBody>
      </p:sp>
    </p:spTree>
  </p:cSld>
  <p:clrMapOvr>
    <a:masterClrMapping xmlns:a="http://schemas.openxmlformats.org/drawingml/2006/main"/>
  </p:clrMapOvr>
</p:sld>
</file>