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fd14fc53dcb49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1e828e6dc0c4599"/>
  </p:sldMasterIdLst>
  <p:sldIdLst>
    <p:sldId xmlns:r="http://schemas.openxmlformats.org/officeDocument/2006/relationships" id="256" r:id="Ra50b56ca7003442b"/>
    <p:sldId xmlns:r="http://schemas.openxmlformats.org/officeDocument/2006/relationships" id="257" r:id="R38a7772cbf7f42ac"/>
    <p:sldId xmlns:r="http://schemas.openxmlformats.org/officeDocument/2006/relationships" id="258" r:id="R27b3f415eed948fa"/>
    <p:sldId xmlns:r="http://schemas.openxmlformats.org/officeDocument/2006/relationships" id="259" r:id="Rd50b0dbffa6a4189"/>
    <p:sldId xmlns:r="http://schemas.openxmlformats.org/officeDocument/2006/relationships" id="260" r:id="R04461749c36d4f0e"/>
    <p:sldId xmlns:r="http://schemas.openxmlformats.org/officeDocument/2006/relationships" id="261" r:id="Ra542ad684ea449c6"/>
    <p:sldId xmlns:r="http://schemas.openxmlformats.org/officeDocument/2006/relationships" id="262" r:id="R13c32591262c473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e828e6dc0c4599" /><Relationship Type="http://schemas.openxmlformats.org/officeDocument/2006/relationships/slide" Target="/ppt/slides/slide1.xml" Id="Ra50b56ca7003442b" /><Relationship Type="http://schemas.openxmlformats.org/officeDocument/2006/relationships/slide" Target="/ppt/slides/slide2.xml" Id="R38a7772cbf7f42ac" /><Relationship Type="http://schemas.openxmlformats.org/officeDocument/2006/relationships/slide" Target="/ppt/slides/slide3.xml" Id="R27b3f415eed948fa" /><Relationship Type="http://schemas.openxmlformats.org/officeDocument/2006/relationships/slide" Target="/ppt/slides/slide4.xml" Id="Rd50b0dbffa6a4189" /><Relationship Type="http://schemas.openxmlformats.org/officeDocument/2006/relationships/slide" Target="/ppt/slides/slide5.xml" Id="R04461749c36d4f0e" /><Relationship Type="http://schemas.openxmlformats.org/officeDocument/2006/relationships/slide" Target="/ppt/slides/slide6.xml" Id="Ra542ad684ea449c6" /><Relationship Type="http://schemas.openxmlformats.org/officeDocument/2006/relationships/slide" Target="/ppt/slides/slide7.xml" Id="R13c32591262c473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1c7ae1ec2f4a4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5e7e97c96347fc" /><Relationship Type="http://schemas.openxmlformats.org/officeDocument/2006/relationships/theme" Target="/ppt/slideMasters/theme/theme1.xml" Id="Re29abe4844094f1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95e7e97c96347f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1ba0794fc843b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35a5d00a6f459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de648e826141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3b4992d1ba48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9fc763a67049a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cc6b137254493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11a9101ab2485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AJ ØKONOMI OG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 ØKONOMI OG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AJ ØKONOMI OG REGNSKAP AS ble etablert [år] og holder til i Mjøndalen.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 ØKONOMI OG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 ØKONOMI OG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 ØKONOMI OG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4 764 710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889 954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724 899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2 422 815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3 395 731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 ØKONOMI OG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JOHNSEN ARNE  –  53,3 %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JOHNSEN ERIK BOYE  –  46,7 %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 ØKONOMI OG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Stasjonsgata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3050 Mjøndalen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913 100 697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 ØKONOMI OG REGNSKAP AS</a:t>
            </a:r>
          </a:p>
        </p:txBody>
      </p:sp>
    </p:spTree>
  </p:cSld>
  <p:clrMapOvr>
    <a:masterClrMapping xmlns:a="http://schemas.openxmlformats.org/drawingml/2006/main"/>
  </p:clrMapOvr>
</p:sld>
</file>